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Lst>
  <p:sldIdLst>
    <p:sldId id="257" r:id="rId2"/>
    <p:sldId id="275" r:id="rId3"/>
    <p:sldId id="276" r:id="rId4"/>
    <p:sldId id="277" r:id="rId5"/>
    <p:sldId id="278" r:id="rId6"/>
    <p:sldId id="280" r:id="rId7"/>
    <p:sldId id="281" r:id="rId8"/>
    <p:sldId id="282" r:id="rId9"/>
    <p:sldId id="283" r:id="rId10"/>
    <p:sldId id="284" r:id="rId11"/>
    <p:sldId id="286" r:id="rId12"/>
    <p:sldId id="287" r:id="rId13"/>
    <p:sldId id="288" r:id="rId14"/>
    <p:sldId id="289" r:id="rId15"/>
    <p:sldId id="29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2" d="100"/>
          <a:sy n="72"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9374A67-F11C-47B2-8B5C-D363827767A3}" type="datetimeFigureOut">
              <a:rPr lang="en-ID" smtClean="0"/>
              <a:t>19/03/2024</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FF4A5C74-E8D2-4DB4-B1B1-A8E6B20C3F0D}" type="slidenum">
              <a:rPr lang="en-ID" smtClean="0"/>
              <a:t>‹#›</a:t>
            </a:fld>
            <a:endParaRPr lang="en-ID"/>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1585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374A67-F11C-47B2-8B5C-D363827767A3}" type="datetimeFigureOut">
              <a:rPr lang="en-ID" smtClean="0"/>
              <a:t>19/03/2024</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2797301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374A67-F11C-47B2-8B5C-D363827767A3}" type="datetimeFigureOut">
              <a:rPr lang="en-ID" smtClean="0"/>
              <a:t>19/03/2024</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2520716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374A67-F11C-47B2-8B5C-D363827767A3}" type="datetimeFigureOut">
              <a:rPr lang="en-ID" smtClean="0"/>
              <a:t>19/03/2024</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324593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74A67-F11C-47B2-8B5C-D363827767A3}" type="datetimeFigureOut">
              <a:rPr lang="en-ID" smtClean="0"/>
              <a:t>19/03/2024</a:t>
            </a:fld>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2110622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374A67-F11C-47B2-8B5C-D363827767A3}" type="datetimeFigureOut">
              <a:rPr lang="en-ID" smtClean="0"/>
              <a:t>19/03/2024</a:t>
            </a:fld>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3522414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374A67-F11C-47B2-8B5C-D363827767A3}" type="datetimeFigureOut">
              <a:rPr lang="en-ID" smtClean="0"/>
              <a:t>19/03/2024</a:t>
            </a:fld>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3380070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374A67-F11C-47B2-8B5C-D363827767A3}" type="datetimeFigureOut">
              <a:rPr lang="en-ID" smtClean="0"/>
              <a:t>19/03/2024</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758881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374A67-F11C-47B2-8B5C-D363827767A3}" type="datetimeFigureOut">
              <a:rPr lang="en-ID" smtClean="0"/>
              <a:t>19/03/2024</a:t>
            </a:fld>
            <a:endParaRPr lang="en-ID"/>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1507851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49374A67-F11C-47B2-8B5C-D363827767A3}" type="datetimeFigureOut">
              <a:rPr lang="en-ID" smtClean="0"/>
              <a:t>19/03/2024</a:t>
            </a:fld>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192959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374A67-F11C-47B2-8B5C-D363827767A3}" type="datetimeFigureOut">
              <a:rPr lang="en-ID" smtClean="0"/>
              <a:t>19/03/2024</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4065638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374A67-F11C-47B2-8B5C-D363827767A3}" type="datetimeFigureOut">
              <a:rPr lang="en-ID" smtClean="0"/>
              <a:t>19/03/2024</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FF4A5C74-E8D2-4DB4-B1B1-A8E6B20C3F0D}" type="slidenum">
              <a:rPr lang="en-ID" smtClean="0"/>
              <a:t>‹#›</a:t>
            </a:fld>
            <a:endParaRPr lang="en-ID"/>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119054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374A67-F11C-47B2-8B5C-D363827767A3}" type="datetimeFigureOut">
              <a:rPr lang="en-ID" smtClean="0"/>
              <a:t>19/03/2024</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9995229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374A67-F11C-47B2-8B5C-D363827767A3}" type="datetimeFigureOut">
              <a:rPr lang="en-ID" smtClean="0"/>
              <a:t>19/03/2024</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FF4A5C74-E8D2-4DB4-B1B1-A8E6B20C3F0D}" type="slidenum">
              <a:rPr lang="en-ID" smtClean="0"/>
              <a:t>‹#›</a:t>
            </a:fld>
            <a:endParaRPr lang="en-ID"/>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900268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374A67-F11C-47B2-8B5C-D363827767A3}" type="datetimeFigureOut">
              <a:rPr lang="en-ID" smtClean="0"/>
              <a:t>19/03/2024</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3305909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374A67-F11C-47B2-8B5C-D363827767A3}" type="datetimeFigureOut">
              <a:rPr lang="en-ID" smtClean="0"/>
              <a:t>19/03/2024</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1513929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374A67-F11C-47B2-8B5C-D363827767A3}" type="datetimeFigureOut">
              <a:rPr lang="en-ID" smtClean="0"/>
              <a:t>19/03/2024</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FF4A5C74-E8D2-4DB4-B1B1-A8E6B20C3F0D}" type="slidenum">
              <a:rPr lang="en-ID" smtClean="0"/>
              <a:t>‹#›</a:t>
            </a:fld>
            <a:endParaRPr lang="en-ID"/>
          </a:p>
        </p:txBody>
      </p:sp>
    </p:spTree>
    <p:extLst>
      <p:ext uri="{BB962C8B-B14F-4D97-AF65-F5344CB8AC3E}">
        <p14:creationId xmlns:p14="http://schemas.microsoft.com/office/powerpoint/2010/main" val="3985805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49374A67-F11C-47B2-8B5C-D363827767A3}" type="datetimeFigureOut">
              <a:rPr lang="en-ID" smtClean="0"/>
              <a:t>19/03/2024</a:t>
            </a:fld>
            <a:endParaRPr lang="en-ID"/>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ID"/>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FF4A5C74-E8D2-4DB4-B1B1-A8E6B20C3F0D}" type="slidenum">
              <a:rPr lang="en-ID" smtClean="0"/>
              <a:t>‹#›</a:t>
            </a:fld>
            <a:endParaRPr lang="en-ID"/>
          </a:p>
        </p:txBody>
      </p:sp>
    </p:spTree>
    <p:extLst>
      <p:ext uri="{BB962C8B-B14F-4D97-AF65-F5344CB8AC3E}">
        <p14:creationId xmlns:p14="http://schemas.microsoft.com/office/powerpoint/2010/main" val="1109986358"/>
      </p:ext>
    </p:extLst>
  </p:cSld>
  <p:clrMap bg1="dk1" tx1="lt1" bg2="dk2" tx2="lt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2CA75-EA23-2F53-7458-07BB0143BCF9}"/>
              </a:ext>
            </a:extLst>
          </p:cNvPr>
          <p:cNvSpPr>
            <a:spLocks noGrp="1"/>
          </p:cNvSpPr>
          <p:nvPr>
            <p:ph type="title"/>
          </p:nvPr>
        </p:nvSpPr>
        <p:spPr>
          <a:xfrm>
            <a:off x="0" y="1431235"/>
            <a:ext cx="11939588" cy="4797287"/>
          </a:xfrm>
        </p:spPr>
        <p:txBody>
          <a:bodyPr>
            <a:noAutofit/>
          </a:bodyPr>
          <a:lstStyle/>
          <a:p>
            <a:pPr algn="ctr"/>
            <a:br>
              <a:rPr lang="id-ID" sz="3200" dirty="0">
                <a:latin typeface="Arial Black" panose="020B0A04020102020204" pitchFamily="34" charset="0"/>
              </a:rPr>
            </a:br>
            <a:br>
              <a:rPr lang="en-US" sz="3200" dirty="0">
                <a:latin typeface="Arial Black" panose="020B0A04020102020204" pitchFamily="34" charset="0"/>
              </a:rPr>
            </a:br>
            <a:br>
              <a:rPr lang="en-US" sz="3200" dirty="0">
                <a:latin typeface="Arial Black" panose="020B0A04020102020204" pitchFamily="34" charset="0"/>
              </a:rPr>
            </a:br>
            <a:br>
              <a:rPr lang="en-US" sz="3200" dirty="0">
                <a:latin typeface="Arial Black" panose="020B0A04020102020204" pitchFamily="34" charset="0"/>
              </a:rPr>
            </a:br>
            <a:br>
              <a:rPr lang="en-US" sz="3200" dirty="0">
                <a:latin typeface="Arial Black" panose="020B0A04020102020204" pitchFamily="34" charset="0"/>
              </a:rPr>
            </a:br>
            <a:br>
              <a:rPr lang="en-US" sz="3200" dirty="0">
                <a:latin typeface="Arial Black" panose="020B0A04020102020204" pitchFamily="34" charset="0"/>
              </a:rPr>
            </a:br>
            <a:br>
              <a:rPr lang="id-ID" sz="3200" dirty="0">
                <a:latin typeface="Arial Black" panose="020B0A04020102020204" pitchFamily="34" charset="0"/>
              </a:rPr>
            </a:br>
            <a:br>
              <a:rPr lang="id-ID" sz="8000" dirty="0">
                <a:latin typeface="Arial Black" panose="020B0A04020102020204" pitchFamily="34" charset="0"/>
              </a:rPr>
            </a:br>
            <a:endParaRPr lang="en-ID" sz="8000" dirty="0">
              <a:latin typeface="Arial Black" panose="020B0A04020102020204" pitchFamily="34" charset="0"/>
            </a:endParaRPr>
          </a:p>
        </p:txBody>
      </p:sp>
      <p:sp>
        <p:nvSpPr>
          <p:cNvPr id="4" name="TextBox 3">
            <a:extLst>
              <a:ext uri="{FF2B5EF4-FFF2-40B4-BE49-F238E27FC236}">
                <a16:creationId xmlns:a16="http://schemas.microsoft.com/office/drawing/2014/main" id="{EA874ABB-C5CD-B8B4-4B1C-1243D2690E18}"/>
              </a:ext>
            </a:extLst>
          </p:cNvPr>
          <p:cNvSpPr txBox="1"/>
          <p:nvPr/>
        </p:nvSpPr>
        <p:spPr>
          <a:xfrm>
            <a:off x="132522" y="159026"/>
            <a:ext cx="11939588" cy="707886"/>
          </a:xfrm>
          <a:prstGeom prst="rect">
            <a:avLst/>
          </a:prstGeom>
          <a:noFill/>
        </p:spPr>
        <p:txBody>
          <a:bodyPr wrap="square">
            <a:spAutoFit/>
          </a:bodyPr>
          <a:lstStyle/>
          <a:p>
            <a:r>
              <a:rPr lang="en-ID" sz="4000" dirty="0">
                <a:latin typeface="Arial Black" panose="020B0A04020102020204" pitchFamily="34" charset="0"/>
              </a:rPr>
              <a:t>                   </a:t>
            </a:r>
          </a:p>
        </p:txBody>
      </p:sp>
      <p:sp>
        <p:nvSpPr>
          <p:cNvPr id="5" name="TextBox 4">
            <a:extLst>
              <a:ext uri="{FF2B5EF4-FFF2-40B4-BE49-F238E27FC236}">
                <a16:creationId xmlns:a16="http://schemas.microsoft.com/office/drawing/2014/main" id="{5942FDDA-F250-957F-EC58-265BA4E88D36}"/>
              </a:ext>
            </a:extLst>
          </p:cNvPr>
          <p:cNvSpPr txBox="1"/>
          <p:nvPr/>
        </p:nvSpPr>
        <p:spPr>
          <a:xfrm>
            <a:off x="132522" y="967409"/>
            <a:ext cx="11939588" cy="3323987"/>
          </a:xfrm>
          <a:prstGeom prst="rect">
            <a:avLst/>
          </a:prstGeom>
          <a:noFill/>
        </p:spPr>
        <p:txBody>
          <a:bodyPr wrap="square">
            <a:spAutoFit/>
          </a:bodyPr>
          <a:lstStyle/>
          <a:p>
            <a:pPr algn="ctr"/>
            <a:r>
              <a:rPr lang="en-ID" sz="6000" dirty="0">
                <a:latin typeface="Arial Black" panose="020B0A04020102020204" pitchFamily="34" charset="0"/>
              </a:rPr>
              <a:t>Gerakan </a:t>
            </a:r>
            <a:r>
              <a:rPr lang="en-ID" sz="6000" dirty="0" err="1">
                <a:latin typeface="Arial Black" panose="020B0A04020102020204" pitchFamily="34" charset="0"/>
              </a:rPr>
              <a:t>Oikoumene</a:t>
            </a:r>
            <a:r>
              <a:rPr lang="en-ID" sz="6000" dirty="0">
                <a:latin typeface="Arial Black" panose="020B0A04020102020204" pitchFamily="34" charset="0"/>
              </a:rPr>
              <a:t> yang </a:t>
            </a:r>
            <a:r>
              <a:rPr lang="en-ID" sz="6000" dirty="0" err="1">
                <a:latin typeface="Arial Black" panose="020B0A04020102020204" pitchFamily="34" charset="0"/>
              </a:rPr>
              <a:t>Proaktif</a:t>
            </a:r>
            <a:r>
              <a:rPr lang="en-ID" sz="6000" dirty="0">
                <a:latin typeface="Arial Black" panose="020B0A04020102020204" pitchFamily="34" charset="0"/>
              </a:rPr>
              <a:t> PGLII Kota Medan</a:t>
            </a:r>
          </a:p>
          <a:p>
            <a:r>
              <a:rPr lang="en-ID" sz="3600" dirty="0">
                <a:latin typeface="Arial Black" panose="020B0A04020102020204" pitchFamily="34" charset="0"/>
              </a:rPr>
              <a:t>			Oleh </a:t>
            </a:r>
            <a:r>
              <a:rPr lang="en-ID" sz="3600" dirty="0" err="1">
                <a:latin typeface="Arial Black" panose="020B0A04020102020204" pitchFamily="34" charset="0"/>
              </a:rPr>
              <a:t>Pdt</a:t>
            </a:r>
            <a:r>
              <a:rPr lang="en-ID" sz="3600" dirty="0">
                <a:latin typeface="Arial Black" panose="020B0A04020102020204" pitchFamily="34" charset="0"/>
              </a:rPr>
              <a:t>, </a:t>
            </a:r>
            <a:r>
              <a:rPr lang="en-ID" sz="3600" dirty="0" err="1">
                <a:latin typeface="Arial Black" panose="020B0A04020102020204" pitchFamily="34" charset="0"/>
              </a:rPr>
              <a:t>Dr.</a:t>
            </a:r>
            <a:r>
              <a:rPr lang="en-ID" sz="3600" dirty="0">
                <a:latin typeface="Arial Black" panose="020B0A04020102020204" pitchFamily="34" charset="0"/>
              </a:rPr>
              <a:t> </a:t>
            </a:r>
            <a:r>
              <a:rPr lang="en-ID" sz="3600" dirty="0" err="1">
                <a:latin typeface="Arial Black" panose="020B0A04020102020204" pitchFamily="34" charset="0"/>
              </a:rPr>
              <a:t>Torang</a:t>
            </a:r>
            <a:r>
              <a:rPr lang="en-ID" sz="3600" dirty="0">
                <a:latin typeface="Arial Black" panose="020B0A04020102020204" pitchFamily="34" charset="0"/>
              </a:rPr>
              <a:t> </a:t>
            </a:r>
            <a:r>
              <a:rPr lang="en-ID" sz="3600" dirty="0" err="1">
                <a:latin typeface="Arial Black" panose="020B0A04020102020204" pitchFamily="34" charset="0"/>
              </a:rPr>
              <a:t>Pasaribu</a:t>
            </a:r>
            <a:r>
              <a:rPr lang="en-ID" sz="3600" dirty="0">
                <a:latin typeface="Arial Black" panose="020B0A04020102020204" pitchFamily="34" charset="0"/>
              </a:rPr>
              <a:t>, MTh</a:t>
            </a:r>
          </a:p>
          <a:p>
            <a:r>
              <a:rPr lang="en-ID" sz="3600" dirty="0">
                <a:latin typeface="Arial Black" panose="020B0A04020102020204" pitchFamily="34" charset="0"/>
              </a:rPr>
              <a:t>					</a:t>
            </a:r>
            <a:r>
              <a:rPr lang="en-ID" sz="3600" dirty="0" err="1">
                <a:latin typeface="Arial Black" panose="020B0A04020102020204" pitchFamily="34" charset="0"/>
              </a:rPr>
              <a:t>Ketua</a:t>
            </a:r>
            <a:r>
              <a:rPr lang="en-ID" sz="3600" dirty="0">
                <a:latin typeface="Arial Black" panose="020B0A04020102020204" pitchFamily="34" charset="0"/>
              </a:rPr>
              <a:t> PGLII Kota Medan</a:t>
            </a:r>
          </a:p>
          <a:p>
            <a:endParaRPr lang="en-ID" dirty="0"/>
          </a:p>
        </p:txBody>
      </p:sp>
    </p:spTree>
    <p:extLst>
      <p:ext uri="{BB962C8B-B14F-4D97-AF65-F5344CB8AC3E}">
        <p14:creationId xmlns:p14="http://schemas.microsoft.com/office/powerpoint/2010/main" val="3848722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4398C-BB11-32E1-B4C3-C1EDB5769CF0}"/>
              </a:ext>
            </a:extLst>
          </p:cNvPr>
          <p:cNvSpPr>
            <a:spLocks noGrp="1"/>
          </p:cNvSpPr>
          <p:nvPr>
            <p:ph type="title"/>
          </p:nvPr>
        </p:nvSpPr>
        <p:spPr>
          <a:xfrm>
            <a:off x="92765" y="2716695"/>
            <a:ext cx="12099235" cy="993913"/>
          </a:xfrm>
        </p:spPr>
        <p:txBody>
          <a:bodyPr>
            <a:normAutofit fontScale="90000"/>
          </a:bodyPr>
          <a:lstStyle/>
          <a:p>
            <a:r>
              <a:rPr lang="en-ID" dirty="0" err="1">
                <a:latin typeface="Arial Black" panose="020B0A04020102020204" pitchFamily="34" charset="0"/>
              </a:rPr>
              <a:t>I.Pengertian</a:t>
            </a:r>
            <a:r>
              <a:rPr lang="en-ID" dirty="0">
                <a:latin typeface="Arial Black" panose="020B0A04020102020204" pitchFamily="34" charset="0"/>
              </a:rPr>
              <a:t>  Kata </a:t>
            </a:r>
            <a:r>
              <a:rPr lang="en-ID" dirty="0" err="1">
                <a:latin typeface="Arial Black" panose="020B0A04020102020204" pitchFamily="34" charset="0"/>
              </a:rPr>
              <a:t>Oikoumene</a:t>
            </a:r>
            <a:br>
              <a:rPr lang="en-ID" dirty="0">
                <a:latin typeface="Arial Black" panose="020B0A04020102020204" pitchFamily="34" charset="0"/>
              </a:rPr>
            </a:br>
            <a:r>
              <a:rPr lang="en-ID" dirty="0" err="1">
                <a:latin typeface="Arial Black" panose="020B0A04020102020204" pitchFamily="34" charset="0"/>
              </a:rPr>
              <a:t>Secara</a:t>
            </a:r>
            <a:r>
              <a:rPr lang="en-ID" dirty="0">
                <a:latin typeface="Arial Black" panose="020B0A04020102020204" pitchFamily="34" charset="0"/>
              </a:rPr>
              <a:t> </a:t>
            </a:r>
            <a:r>
              <a:rPr lang="en-ID" dirty="0" err="1">
                <a:latin typeface="Arial Black" panose="020B0A04020102020204" pitchFamily="34" charset="0"/>
              </a:rPr>
              <a:t>etimologis</a:t>
            </a:r>
            <a:r>
              <a:rPr lang="en-ID" dirty="0">
                <a:latin typeface="Arial Black" panose="020B0A04020102020204" pitchFamily="34" charset="0"/>
              </a:rPr>
              <a:t>, kata Oikumene </a:t>
            </a:r>
            <a:r>
              <a:rPr lang="en-ID" dirty="0" err="1">
                <a:latin typeface="Arial Black" panose="020B0A04020102020204" pitchFamily="34" charset="0"/>
              </a:rPr>
              <a:t>atau</a:t>
            </a:r>
            <a:r>
              <a:rPr lang="en-ID" dirty="0">
                <a:latin typeface="Arial Black" panose="020B0A04020102020204" pitchFamily="34" charset="0"/>
              </a:rPr>
              <a:t> Ecumene </a:t>
            </a:r>
            <a:r>
              <a:rPr lang="en-ID" dirty="0" err="1">
                <a:latin typeface="Arial Black" panose="020B0A04020102020204" pitchFamily="34" charset="0"/>
              </a:rPr>
              <a:t>berasal</a:t>
            </a:r>
            <a:r>
              <a:rPr lang="en-ID" dirty="0">
                <a:latin typeface="Arial Black" panose="020B0A04020102020204" pitchFamily="34" charset="0"/>
              </a:rPr>
              <a:t> </a:t>
            </a:r>
            <a:r>
              <a:rPr lang="en-ID" dirty="0" err="1">
                <a:latin typeface="Arial Black" panose="020B0A04020102020204" pitchFamily="34" charset="0"/>
              </a:rPr>
              <a:t>dari</a:t>
            </a:r>
            <a:r>
              <a:rPr lang="en-ID" dirty="0">
                <a:latin typeface="Arial Black" panose="020B0A04020102020204" pitchFamily="34" charset="0"/>
              </a:rPr>
              <a:t> dua kata. </a:t>
            </a:r>
            <a:r>
              <a:rPr lang="en-ID" dirty="0" err="1">
                <a:latin typeface="Arial Black" panose="020B0A04020102020204" pitchFamily="34" charset="0"/>
              </a:rPr>
              <a:t>dalam</a:t>
            </a:r>
            <a:r>
              <a:rPr lang="en-ID" dirty="0">
                <a:latin typeface="Arial Black" panose="020B0A04020102020204" pitchFamily="34" charset="0"/>
              </a:rPr>
              <a:t> </a:t>
            </a:r>
            <a:r>
              <a:rPr lang="en-ID" dirty="0" err="1">
                <a:latin typeface="Arial Black" panose="020B0A04020102020204" pitchFamily="34" charset="0"/>
              </a:rPr>
              <a:t>bahasa</a:t>
            </a:r>
            <a:r>
              <a:rPr lang="en-ID" dirty="0">
                <a:latin typeface="Arial Black" panose="020B0A04020102020204" pitchFamily="34" charset="0"/>
              </a:rPr>
              <a:t> Yunani, </a:t>
            </a:r>
            <a:r>
              <a:rPr lang="en-ID" dirty="0" err="1">
                <a:latin typeface="Arial Black" panose="020B0A04020102020204" pitchFamily="34" charset="0"/>
              </a:rPr>
              <a:t>yakni</a:t>
            </a:r>
            <a:r>
              <a:rPr lang="en-ID" dirty="0">
                <a:latin typeface="Arial Black" panose="020B0A04020102020204" pitchFamily="34" charset="0"/>
              </a:rPr>
              <a:t> oikos yang </a:t>
            </a:r>
            <a:r>
              <a:rPr lang="en-ID" dirty="0" err="1">
                <a:latin typeface="Arial Black" panose="020B0A04020102020204" pitchFamily="34" charset="0"/>
              </a:rPr>
              <a:t>bermakna</a:t>
            </a:r>
            <a:r>
              <a:rPr lang="en-ID" dirty="0">
                <a:latin typeface="Arial Black" panose="020B0A04020102020204" pitchFamily="34" charset="0"/>
              </a:rPr>
              <a:t> “</a:t>
            </a:r>
            <a:r>
              <a:rPr lang="en-ID" dirty="0" err="1">
                <a:latin typeface="Arial Black" panose="020B0A04020102020204" pitchFamily="34" charset="0"/>
              </a:rPr>
              <a:t>rumah</a:t>
            </a:r>
            <a:r>
              <a:rPr lang="en-ID" dirty="0">
                <a:latin typeface="Arial Black" panose="020B0A04020102020204" pitchFamily="34" charset="0"/>
              </a:rPr>
              <a:t>” </a:t>
            </a:r>
            <a:r>
              <a:rPr lang="en-ID" dirty="0" err="1">
                <a:latin typeface="Arial Black" panose="020B0A04020102020204" pitchFamily="34" charset="0"/>
              </a:rPr>
              <a:t>serta</a:t>
            </a:r>
            <a:r>
              <a:rPr lang="en-ID" dirty="0">
                <a:latin typeface="Arial Black" panose="020B0A04020102020204" pitchFamily="34" charset="0"/>
              </a:rPr>
              <a:t> </a:t>
            </a:r>
            <a:r>
              <a:rPr lang="en-ID" dirty="0" err="1">
                <a:latin typeface="Arial Black" panose="020B0A04020102020204" pitchFamily="34" charset="0"/>
              </a:rPr>
              <a:t>monos</a:t>
            </a:r>
            <a:r>
              <a:rPr lang="en-ID" dirty="0">
                <a:latin typeface="Arial Black" panose="020B0A04020102020204" pitchFamily="34" charset="0"/>
              </a:rPr>
              <a:t> yang </a:t>
            </a:r>
            <a:r>
              <a:rPr lang="en-ID" dirty="0" err="1">
                <a:latin typeface="Arial Black" panose="020B0A04020102020204" pitchFamily="34" charset="0"/>
              </a:rPr>
              <a:t>artinya</a:t>
            </a:r>
            <a:r>
              <a:rPr lang="en-ID" dirty="0">
                <a:latin typeface="Arial Black" panose="020B0A04020102020204" pitchFamily="34" charset="0"/>
              </a:rPr>
              <a:t> “</a:t>
            </a:r>
            <a:r>
              <a:rPr lang="en-ID" dirty="0" err="1">
                <a:latin typeface="Arial Black" panose="020B0A04020102020204" pitchFamily="34" charset="0"/>
              </a:rPr>
              <a:t>satu</a:t>
            </a:r>
            <a:r>
              <a:rPr lang="en-ID" dirty="0">
                <a:latin typeface="Arial Black" panose="020B0A04020102020204" pitchFamily="34" charset="0"/>
              </a:rPr>
              <a:t>”. </a:t>
            </a:r>
            <a:r>
              <a:rPr lang="en-ID" dirty="0" err="1">
                <a:latin typeface="Arial Black" panose="020B0A04020102020204" pitchFamily="34" charset="0"/>
              </a:rPr>
              <a:t>Istilah</a:t>
            </a:r>
            <a:r>
              <a:rPr lang="en-ID" dirty="0">
                <a:latin typeface="Arial Black" panose="020B0A04020102020204" pitchFamily="34" charset="0"/>
              </a:rPr>
              <a:t> </a:t>
            </a:r>
            <a:r>
              <a:rPr lang="en-ID" dirty="0" err="1">
                <a:latin typeface="Arial Black" panose="020B0A04020102020204" pitchFamily="34" charset="0"/>
              </a:rPr>
              <a:t>ini</a:t>
            </a:r>
            <a:r>
              <a:rPr lang="en-ID" dirty="0">
                <a:latin typeface="Arial Black" panose="020B0A04020102020204" pitchFamily="34" charset="0"/>
              </a:rPr>
              <a:t> </a:t>
            </a:r>
            <a:r>
              <a:rPr lang="en-ID" dirty="0" err="1">
                <a:latin typeface="Arial Black" panose="020B0A04020102020204" pitchFamily="34" charset="0"/>
              </a:rPr>
              <a:t>disederhanakan</a:t>
            </a:r>
            <a:r>
              <a:rPr lang="en-ID" dirty="0">
                <a:latin typeface="Arial Black" panose="020B0A04020102020204" pitchFamily="34" charset="0"/>
              </a:rPr>
              <a:t> </a:t>
            </a:r>
            <a:r>
              <a:rPr lang="en-ID" dirty="0" err="1">
                <a:latin typeface="Arial Black" panose="020B0A04020102020204" pitchFamily="34" charset="0"/>
              </a:rPr>
              <a:t>ke</a:t>
            </a:r>
            <a:r>
              <a:rPr lang="en-ID" dirty="0">
                <a:latin typeface="Arial Black" panose="020B0A04020102020204" pitchFamily="34" charset="0"/>
              </a:rPr>
              <a:t> </a:t>
            </a:r>
            <a:r>
              <a:rPr lang="en-ID" dirty="0" err="1">
                <a:latin typeface="Arial Black" panose="020B0A04020102020204" pitchFamily="34" charset="0"/>
              </a:rPr>
              <a:t>dalam</a:t>
            </a:r>
            <a:r>
              <a:rPr lang="en-ID" dirty="0">
                <a:latin typeface="Arial Black" panose="020B0A04020102020204" pitchFamily="34" charset="0"/>
              </a:rPr>
              <a:t> </a:t>
            </a:r>
            <a:r>
              <a:rPr lang="en-ID" dirty="0" err="1">
                <a:latin typeface="Arial Black" panose="020B0A04020102020204" pitchFamily="34" charset="0"/>
              </a:rPr>
              <a:t>bahasa</a:t>
            </a:r>
            <a:r>
              <a:rPr lang="en-ID" dirty="0">
                <a:latin typeface="Arial Black" panose="020B0A04020102020204" pitchFamily="34" charset="0"/>
              </a:rPr>
              <a:t> Indonesia </a:t>
            </a:r>
            <a:r>
              <a:rPr lang="en-ID" dirty="0" err="1">
                <a:latin typeface="Arial Black" panose="020B0A04020102020204" pitchFamily="34" charset="0"/>
              </a:rPr>
              <a:t>menjadi</a:t>
            </a:r>
            <a:r>
              <a:rPr lang="en-ID" dirty="0">
                <a:latin typeface="Arial Black" panose="020B0A04020102020204" pitchFamily="34" charset="0"/>
              </a:rPr>
              <a:t> </a:t>
            </a:r>
            <a:r>
              <a:rPr lang="en-ID" dirty="0" err="1">
                <a:latin typeface="Arial Black" panose="020B0A04020102020204" pitchFamily="34" charset="0"/>
              </a:rPr>
              <a:t>satu</a:t>
            </a:r>
            <a:r>
              <a:rPr lang="en-ID" dirty="0">
                <a:latin typeface="Arial Black" panose="020B0A04020102020204" pitchFamily="34" charset="0"/>
              </a:rPr>
              <a:t> </a:t>
            </a:r>
            <a:r>
              <a:rPr lang="en-ID" dirty="0" err="1">
                <a:latin typeface="Arial Black" panose="020B0A04020102020204" pitchFamily="34" charset="0"/>
              </a:rPr>
              <a:t>rumah</a:t>
            </a:r>
            <a:r>
              <a:rPr lang="en-ID" dirty="0">
                <a:latin typeface="Arial Black" panose="020B0A04020102020204" pitchFamily="34" charset="0"/>
              </a:rPr>
              <a:t>. </a:t>
            </a:r>
            <a:r>
              <a:rPr lang="en-ID" dirty="0" err="1">
                <a:latin typeface="Arial Black" panose="020B0A04020102020204" pitchFamily="34" charset="0"/>
              </a:rPr>
              <a:t>Lebih</a:t>
            </a:r>
            <a:r>
              <a:rPr lang="en-ID" dirty="0">
                <a:latin typeface="Arial Black" panose="020B0A04020102020204" pitchFamily="34" charset="0"/>
              </a:rPr>
              <a:t> </a:t>
            </a:r>
            <a:r>
              <a:rPr lang="en-ID" dirty="0" err="1">
                <a:latin typeface="Arial Black" panose="020B0A04020102020204" pitchFamily="34" charset="0"/>
              </a:rPr>
              <a:t>jauh</a:t>
            </a:r>
            <a:r>
              <a:rPr lang="en-ID" dirty="0">
                <a:latin typeface="Arial Black" panose="020B0A04020102020204" pitchFamily="34" charset="0"/>
              </a:rPr>
              <a:t> </a:t>
            </a:r>
            <a:r>
              <a:rPr lang="en-ID" dirty="0" err="1">
                <a:latin typeface="Arial Black" panose="020B0A04020102020204" pitchFamily="34" charset="0"/>
              </a:rPr>
              <a:t>lagi</a:t>
            </a:r>
            <a:r>
              <a:rPr lang="en-ID" dirty="0">
                <a:latin typeface="Arial Black" panose="020B0A04020102020204" pitchFamily="34" charset="0"/>
              </a:rPr>
              <a:t>, Oikumene </a:t>
            </a:r>
            <a:r>
              <a:rPr lang="en-ID" dirty="0" err="1">
                <a:latin typeface="Arial Black" panose="020B0A04020102020204" pitchFamily="34" charset="0"/>
              </a:rPr>
              <a:t>diartikan</a:t>
            </a:r>
            <a:r>
              <a:rPr lang="en-ID" dirty="0">
                <a:latin typeface="Arial Black" panose="020B0A04020102020204" pitchFamily="34" charset="0"/>
              </a:rPr>
              <a:t> </a:t>
            </a:r>
            <a:r>
              <a:rPr lang="en-ID" dirty="0" err="1">
                <a:latin typeface="Arial Black" panose="020B0A04020102020204" pitchFamily="34" charset="0"/>
              </a:rPr>
              <a:t>sebagai</a:t>
            </a:r>
            <a:r>
              <a:rPr lang="en-ID" dirty="0">
                <a:latin typeface="Arial Black" panose="020B0A04020102020204" pitchFamily="34" charset="0"/>
              </a:rPr>
              <a:t> </a:t>
            </a:r>
            <a:r>
              <a:rPr lang="en-ID" dirty="0" err="1">
                <a:latin typeface="Arial Black" panose="020B0A04020102020204" pitchFamily="34" charset="0"/>
              </a:rPr>
              <a:t>gerakan</a:t>
            </a:r>
            <a:r>
              <a:rPr lang="en-ID" dirty="0">
                <a:latin typeface="Arial Black" panose="020B0A04020102020204" pitchFamily="34" charset="0"/>
              </a:rPr>
              <a:t> “</a:t>
            </a:r>
            <a:r>
              <a:rPr lang="en-ID" dirty="0" err="1">
                <a:latin typeface="Arial Black" panose="020B0A04020102020204" pitchFamily="34" charset="0"/>
              </a:rPr>
              <a:t>satu</a:t>
            </a:r>
            <a:r>
              <a:rPr lang="en-ID" dirty="0">
                <a:latin typeface="Arial Black" panose="020B0A04020102020204" pitchFamily="34" charset="0"/>
              </a:rPr>
              <a:t> </a:t>
            </a:r>
            <a:r>
              <a:rPr lang="en-ID" dirty="0" err="1">
                <a:latin typeface="Arial Black" panose="020B0A04020102020204" pitchFamily="34" charset="0"/>
              </a:rPr>
              <a:t>rumah</a:t>
            </a:r>
            <a:r>
              <a:rPr lang="en-ID" dirty="0">
                <a:latin typeface="Arial Black" panose="020B0A04020102020204" pitchFamily="34" charset="0"/>
              </a:rPr>
              <a:t>”, </a:t>
            </a:r>
            <a:r>
              <a:rPr lang="en-ID" dirty="0" err="1">
                <a:latin typeface="Arial Black" panose="020B0A04020102020204" pitchFamily="34" charset="0"/>
              </a:rPr>
              <a:t>menyiratkan</a:t>
            </a:r>
            <a:r>
              <a:rPr lang="en-ID" dirty="0">
                <a:latin typeface="Arial Black" panose="020B0A04020102020204" pitchFamily="34" charset="0"/>
              </a:rPr>
              <a:t> </a:t>
            </a:r>
            <a:r>
              <a:rPr lang="en-ID" dirty="0" err="1">
                <a:latin typeface="Arial Black" panose="020B0A04020102020204" pitchFamily="34" charset="0"/>
              </a:rPr>
              <a:t>bahwa</a:t>
            </a:r>
            <a:r>
              <a:rPr lang="en-ID" dirty="0">
                <a:latin typeface="Arial Black" panose="020B0A04020102020204" pitchFamily="34" charset="0"/>
              </a:rPr>
              <a:t> </a:t>
            </a:r>
            <a:r>
              <a:rPr lang="en-ID" dirty="0" err="1">
                <a:latin typeface="Arial Black" panose="020B0A04020102020204" pitchFamily="34" charset="0"/>
              </a:rPr>
              <a:t>seluruh</a:t>
            </a:r>
            <a:r>
              <a:rPr lang="en-ID" dirty="0">
                <a:latin typeface="Arial Black" panose="020B0A04020102020204" pitchFamily="34" charset="0"/>
              </a:rPr>
              <a:t> </a:t>
            </a:r>
            <a:r>
              <a:rPr lang="en-ID" dirty="0" err="1">
                <a:latin typeface="Arial Black" panose="020B0A04020102020204" pitchFamily="34" charset="0"/>
              </a:rPr>
              <a:t>umat</a:t>
            </a:r>
            <a:r>
              <a:rPr lang="en-ID" dirty="0">
                <a:latin typeface="Arial Black" panose="020B0A04020102020204" pitchFamily="34" charset="0"/>
              </a:rPr>
              <a:t> </a:t>
            </a:r>
            <a:r>
              <a:rPr lang="en-ID" dirty="0" err="1">
                <a:latin typeface="Arial Black" panose="020B0A04020102020204" pitchFamily="34" charset="0"/>
              </a:rPr>
              <a:t>kristiani</a:t>
            </a:r>
            <a:r>
              <a:rPr lang="en-ID" dirty="0">
                <a:latin typeface="Arial Black" panose="020B0A04020102020204" pitchFamily="34" charset="0"/>
              </a:rPr>
              <a:t> di </a:t>
            </a:r>
            <a:r>
              <a:rPr lang="en-ID" dirty="0" err="1">
                <a:latin typeface="Arial Black" panose="020B0A04020102020204" pitchFamily="34" charset="0"/>
              </a:rPr>
              <a:t>berbagai</a:t>
            </a:r>
            <a:r>
              <a:rPr lang="en-ID" dirty="0">
                <a:latin typeface="Arial Black" panose="020B0A04020102020204" pitchFamily="34" charset="0"/>
              </a:rPr>
              <a:t> </a:t>
            </a:r>
            <a:r>
              <a:rPr lang="en-ID" dirty="0" err="1">
                <a:latin typeface="Arial Black" panose="020B0A04020102020204" pitchFamily="34" charset="0"/>
              </a:rPr>
              <a:t>belahan</a:t>
            </a:r>
            <a:r>
              <a:rPr lang="en-ID" dirty="0">
                <a:latin typeface="Arial Black" panose="020B0A04020102020204" pitchFamily="34" charset="0"/>
              </a:rPr>
              <a:t> dunia </a:t>
            </a:r>
            <a:r>
              <a:rPr lang="en-ID" dirty="0" err="1">
                <a:latin typeface="Arial Black" panose="020B0A04020102020204" pitchFamily="34" charset="0"/>
              </a:rPr>
              <a:t>sejatinya</a:t>
            </a:r>
            <a:r>
              <a:rPr lang="en-ID" dirty="0">
                <a:latin typeface="Arial Black" panose="020B0A04020102020204" pitchFamily="34" charset="0"/>
              </a:rPr>
              <a:t> </a:t>
            </a:r>
            <a:r>
              <a:rPr lang="en-ID" dirty="0" err="1">
                <a:latin typeface="Arial Black" panose="020B0A04020102020204" pitchFamily="34" charset="0"/>
              </a:rPr>
              <a:t>hidup</a:t>
            </a:r>
            <a:r>
              <a:rPr lang="en-ID" dirty="0">
                <a:latin typeface="Arial Black" panose="020B0A04020102020204" pitchFamily="34" charset="0"/>
              </a:rPr>
              <a:t> </a:t>
            </a:r>
            <a:r>
              <a:rPr lang="en-ID" dirty="0" err="1">
                <a:latin typeface="Arial Black" panose="020B0A04020102020204" pitchFamily="34" charset="0"/>
              </a:rPr>
              <a:t>berdampingan</a:t>
            </a:r>
            <a:r>
              <a:rPr lang="en-ID" dirty="0">
                <a:latin typeface="Arial Black" panose="020B0A04020102020204" pitchFamily="34" charset="0"/>
              </a:rPr>
              <a:t> </a:t>
            </a:r>
            <a:r>
              <a:rPr lang="en-ID" dirty="0" err="1">
                <a:latin typeface="Arial Black" panose="020B0A04020102020204" pitchFamily="34" charset="0"/>
              </a:rPr>
              <a:t>dalam</a:t>
            </a:r>
            <a:r>
              <a:rPr lang="en-ID" dirty="0">
                <a:latin typeface="Arial Black" panose="020B0A04020102020204" pitchFamily="34" charset="0"/>
              </a:rPr>
              <a:t> </a:t>
            </a:r>
            <a:r>
              <a:rPr lang="en-ID" dirty="0" err="1">
                <a:latin typeface="Arial Black" panose="020B0A04020102020204" pitchFamily="34" charset="0"/>
              </a:rPr>
              <a:t>satu</a:t>
            </a:r>
            <a:r>
              <a:rPr lang="en-ID" dirty="0">
                <a:latin typeface="Arial Black" panose="020B0A04020102020204" pitchFamily="34" charset="0"/>
              </a:rPr>
              <a:t> </a:t>
            </a:r>
            <a:r>
              <a:rPr lang="en-ID" dirty="0" err="1">
                <a:latin typeface="Arial Black" panose="020B0A04020102020204" pitchFamily="34" charset="0"/>
              </a:rPr>
              <a:t>rumah</a:t>
            </a:r>
            <a:r>
              <a:rPr lang="en-ID" dirty="0">
                <a:latin typeface="Arial Black" panose="020B0A04020102020204" pitchFamily="34" charset="0"/>
              </a:rPr>
              <a:t> yang </a:t>
            </a:r>
            <a:r>
              <a:rPr lang="en-ID" dirty="0" err="1">
                <a:latin typeface="Arial Black" panose="020B0A04020102020204" pitchFamily="34" charset="0"/>
              </a:rPr>
              <a:t>sama</a:t>
            </a:r>
            <a:r>
              <a:rPr lang="en-ID" dirty="0">
                <a:latin typeface="Arial Black" panose="020B0A04020102020204" pitchFamily="34" charset="0"/>
              </a:rPr>
              <a:t>, </a:t>
            </a:r>
            <a:r>
              <a:rPr lang="en-ID" dirty="0" err="1">
                <a:latin typeface="Arial Black" panose="020B0A04020102020204" pitchFamily="34" charset="0"/>
              </a:rPr>
              <a:t>yaitu</a:t>
            </a:r>
            <a:r>
              <a:rPr lang="en-ID" dirty="0">
                <a:latin typeface="Arial Black" panose="020B0A04020102020204" pitchFamily="34" charset="0"/>
              </a:rPr>
              <a:t> </a:t>
            </a:r>
            <a:r>
              <a:rPr lang="en-ID" dirty="0" err="1">
                <a:latin typeface="Arial Black" panose="020B0A04020102020204" pitchFamily="34" charset="0"/>
              </a:rPr>
              <a:t>rumah</a:t>
            </a:r>
            <a:r>
              <a:rPr lang="en-ID" dirty="0">
                <a:latin typeface="Arial Black" panose="020B0A04020102020204" pitchFamily="34" charset="0"/>
              </a:rPr>
              <a:t> </a:t>
            </a:r>
            <a:r>
              <a:rPr lang="en-ID" dirty="0" err="1">
                <a:latin typeface="Arial Black" panose="020B0A04020102020204" pitchFamily="34" charset="0"/>
              </a:rPr>
              <a:t>Tuhan</a:t>
            </a:r>
            <a:r>
              <a:rPr lang="en-ID" dirty="0">
                <a:latin typeface="Arial Black" panose="020B0A04020102020204" pitchFamily="34" charset="0"/>
              </a:rPr>
              <a:t>.</a:t>
            </a:r>
            <a:br>
              <a:rPr lang="en-ID" dirty="0">
                <a:latin typeface="Arial Black" panose="020B0A04020102020204" pitchFamily="34" charset="0"/>
              </a:rPr>
            </a:br>
            <a:endParaRPr lang="en-ID" dirty="0">
              <a:latin typeface="Arial Black" panose="020B0A04020102020204" pitchFamily="34" charset="0"/>
            </a:endParaRPr>
          </a:p>
        </p:txBody>
      </p:sp>
    </p:spTree>
    <p:extLst>
      <p:ext uri="{BB962C8B-B14F-4D97-AF65-F5344CB8AC3E}">
        <p14:creationId xmlns:p14="http://schemas.microsoft.com/office/powerpoint/2010/main" val="452078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D8475-22A7-009A-BF88-D24088A1C167}"/>
              </a:ext>
            </a:extLst>
          </p:cNvPr>
          <p:cNvSpPr>
            <a:spLocks noGrp="1"/>
          </p:cNvSpPr>
          <p:nvPr>
            <p:ph type="title"/>
          </p:nvPr>
        </p:nvSpPr>
        <p:spPr>
          <a:xfrm>
            <a:off x="0" y="119270"/>
            <a:ext cx="12046226" cy="5875129"/>
          </a:xfrm>
        </p:spPr>
        <p:txBody>
          <a:bodyPr>
            <a:noAutofit/>
          </a:bodyPr>
          <a:lstStyle/>
          <a:p>
            <a:r>
              <a:rPr lang="en-ID" dirty="0" err="1">
                <a:latin typeface="Arial Black" panose="020B0A04020102020204" pitchFamily="34" charset="0"/>
              </a:rPr>
              <a:t>II.Apa</a:t>
            </a:r>
            <a:r>
              <a:rPr lang="en-ID" dirty="0">
                <a:latin typeface="Arial Black" panose="020B0A04020102020204" pitchFamily="34" charset="0"/>
              </a:rPr>
              <a:t> yang </a:t>
            </a:r>
            <a:r>
              <a:rPr lang="en-ID" dirty="0" err="1">
                <a:latin typeface="Arial Black" panose="020B0A04020102020204" pitchFamily="34" charset="0"/>
              </a:rPr>
              <a:t>dimaksud</a:t>
            </a:r>
            <a:r>
              <a:rPr lang="en-ID" dirty="0">
                <a:latin typeface="Arial Black" panose="020B0A04020102020204" pitchFamily="34" charset="0"/>
              </a:rPr>
              <a:t> </a:t>
            </a:r>
            <a:r>
              <a:rPr lang="en-ID" dirty="0" err="1">
                <a:latin typeface="Arial Black" panose="020B0A04020102020204" pitchFamily="34" charset="0"/>
              </a:rPr>
              <a:t>dengan</a:t>
            </a:r>
            <a:r>
              <a:rPr lang="en-ID" dirty="0">
                <a:latin typeface="Arial Black" panose="020B0A04020102020204" pitchFamily="34" charset="0"/>
              </a:rPr>
              <a:t> Gerakan  Oikumene?</a:t>
            </a:r>
            <a:br>
              <a:rPr lang="en-ID" dirty="0">
                <a:latin typeface="Arial Black" panose="020B0A04020102020204" pitchFamily="34" charset="0"/>
              </a:rPr>
            </a:br>
            <a:r>
              <a:rPr lang="en-ID" dirty="0">
                <a:latin typeface="Arial Black" panose="020B0A04020102020204" pitchFamily="34" charset="0"/>
              </a:rPr>
              <a:t>Oikumene </a:t>
            </a:r>
            <a:r>
              <a:rPr lang="en-ID" dirty="0" err="1">
                <a:latin typeface="Arial Black" panose="020B0A04020102020204" pitchFamily="34" charset="0"/>
              </a:rPr>
              <a:t>adalah</a:t>
            </a:r>
            <a:r>
              <a:rPr lang="en-ID" dirty="0">
                <a:latin typeface="Arial Black" panose="020B0A04020102020204" pitchFamily="34" charset="0"/>
              </a:rPr>
              <a:t> </a:t>
            </a:r>
            <a:r>
              <a:rPr lang="en-ID" dirty="0" err="1">
                <a:latin typeface="Arial Black" panose="020B0A04020102020204" pitchFamily="34" charset="0"/>
              </a:rPr>
              <a:t>gerakan</a:t>
            </a:r>
            <a:r>
              <a:rPr lang="en-ID" dirty="0">
                <a:latin typeface="Arial Black" panose="020B0A04020102020204" pitchFamily="34" charset="0"/>
              </a:rPr>
              <a:t> yang </a:t>
            </a:r>
            <a:r>
              <a:rPr lang="en-ID" dirty="0" err="1">
                <a:latin typeface="Arial Black" panose="020B0A04020102020204" pitchFamily="34" charset="0"/>
              </a:rPr>
              <a:t>mengusahakan</a:t>
            </a:r>
            <a:r>
              <a:rPr lang="en-ID" dirty="0">
                <a:latin typeface="Arial Black" panose="020B0A04020102020204" pitchFamily="34" charset="0"/>
              </a:rPr>
              <a:t> </a:t>
            </a:r>
            <a:r>
              <a:rPr lang="en-ID" dirty="0" err="1">
                <a:latin typeface="Arial Black" panose="020B0A04020102020204" pitchFamily="34" charset="0"/>
              </a:rPr>
              <a:t>kesatuan</a:t>
            </a:r>
            <a:r>
              <a:rPr lang="en-ID" dirty="0">
                <a:latin typeface="Arial Black" panose="020B0A04020102020204" pitchFamily="34" charset="0"/>
              </a:rPr>
              <a:t> </a:t>
            </a:r>
            <a:r>
              <a:rPr lang="en-ID" dirty="0" err="1">
                <a:latin typeface="Arial Black" panose="020B0A04020102020204" pitchFamily="34" charset="0"/>
              </a:rPr>
              <a:t>gereja</a:t>
            </a:r>
            <a:r>
              <a:rPr lang="en-ID" dirty="0">
                <a:latin typeface="Arial Black" panose="020B0A04020102020204" pitchFamily="34" charset="0"/>
              </a:rPr>
              <a:t> </a:t>
            </a:r>
            <a:r>
              <a:rPr lang="en-ID" dirty="0" err="1">
                <a:latin typeface="Arial Black" panose="020B0A04020102020204" pitchFamily="34" charset="0"/>
              </a:rPr>
              <a:t>Tuhan</a:t>
            </a:r>
            <a:r>
              <a:rPr lang="en-ID" dirty="0">
                <a:latin typeface="Arial Black" panose="020B0A04020102020204" pitchFamily="34" charset="0"/>
              </a:rPr>
              <a:t> </a:t>
            </a:r>
            <a:r>
              <a:rPr lang="en-ID" dirty="0" err="1">
                <a:latin typeface="Arial Black" panose="020B0A04020102020204" pitchFamily="34" charset="0"/>
              </a:rPr>
              <a:t>dimana</a:t>
            </a:r>
            <a:r>
              <a:rPr lang="en-ID" dirty="0">
                <a:latin typeface="Arial Black" panose="020B0A04020102020204" pitchFamily="34" charset="0"/>
              </a:rPr>
              <a:t> </a:t>
            </a:r>
            <a:r>
              <a:rPr lang="en-ID" dirty="0" err="1">
                <a:latin typeface="Arial Black" panose="020B0A04020102020204" pitchFamily="34" charset="0"/>
              </a:rPr>
              <a:t>didalamnya</a:t>
            </a:r>
            <a:r>
              <a:rPr lang="en-ID" dirty="0">
                <a:latin typeface="Arial Black" panose="020B0A04020102020204" pitchFamily="34" charset="0"/>
              </a:rPr>
              <a:t> </a:t>
            </a:r>
            <a:r>
              <a:rPr lang="en-ID" dirty="0" err="1">
                <a:latin typeface="Arial Black" panose="020B0A04020102020204" pitchFamily="34" charset="0"/>
              </a:rPr>
              <a:t>semua</a:t>
            </a:r>
            <a:r>
              <a:rPr lang="en-ID" dirty="0">
                <a:latin typeface="Arial Black" panose="020B0A04020102020204" pitchFamily="34" charset="0"/>
              </a:rPr>
              <a:t> </a:t>
            </a:r>
            <a:r>
              <a:rPr lang="en-ID" dirty="0" err="1">
                <a:latin typeface="Arial Black" panose="020B0A04020102020204" pitchFamily="34" charset="0"/>
              </a:rPr>
              <a:t>aliran</a:t>
            </a:r>
            <a:r>
              <a:rPr lang="en-ID" dirty="0">
                <a:latin typeface="Arial Black" panose="020B0A04020102020204" pitchFamily="34" charset="0"/>
              </a:rPr>
              <a:t> </a:t>
            </a:r>
            <a:r>
              <a:rPr lang="en-ID" dirty="0" err="1">
                <a:latin typeface="Arial Black" panose="020B0A04020102020204" pitchFamily="34" charset="0"/>
              </a:rPr>
              <a:t>gereja</a:t>
            </a:r>
            <a:r>
              <a:rPr lang="en-ID" dirty="0">
                <a:latin typeface="Arial Black" panose="020B0A04020102020204" pitchFamily="34" charset="0"/>
              </a:rPr>
              <a:t> </a:t>
            </a:r>
            <a:r>
              <a:rPr lang="en-ID" dirty="0" err="1">
                <a:latin typeface="Arial Black" panose="020B0A04020102020204" pitchFamily="34" charset="0"/>
              </a:rPr>
              <a:t>dapat</a:t>
            </a:r>
            <a:r>
              <a:rPr lang="en-ID" dirty="0">
                <a:latin typeface="Arial Black" panose="020B0A04020102020204" pitchFamily="34" charset="0"/>
              </a:rPr>
              <a:t> </a:t>
            </a:r>
            <a:r>
              <a:rPr lang="en-ID" dirty="0" err="1">
                <a:latin typeface="Arial Black" panose="020B0A04020102020204" pitchFamily="34" charset="0"/>
              </a:rPr>
              <a:t>tergabung</a:t>
            </a:r>
            <a:r>
              <a:rPr lang="en-ID" dirty="0">
                <a:latin typeface="Arial Black" panose="020B0A04020102020204" pitchFamily="34" charset="0"/>
              </a:rPr>
              <a:t>. Oikumene </a:t>
            </a:r>
            <a:r>
              <a:rPr lang="en-ID" dirty="0" err="1">
                <a:latin typeface="Arial Black" panose="020B0A04020102020204" pitchFamily="34" charset="0"/>
              </a:rPr>
              <a:t>bukan</a:t>
            </a:r>
            <a:r>
              <a:rPr lang="en-ID" dirty="0">
                <a:latin typeface="Arial Black" panose="020B0A04020102020204" pitchFamily="34" charset="0"/>
              </a:rPr>
              <a:t> </a:t>
            </a:r>
            <a:r>
              <a:rPr lang="en-ID" dirty="0" err="1">
                <a:latin typeface="Arial Black" panose="020B0A04020102020204" pitchFamily="34" charset="0"/>
              </a:rPr>
              <a:t>hanya</a:t>
            </a:r>
            <a:r>
              <a:rPr lang="en-ID" dirty="0">
                <a:latin typeface="Arial Black" panose="020B0A04020102020204" pitchFamily="34" charset="0"/>
              </a:rPr>
              <a:t> </a:t>
            </a:r>
            <a:r>
              <a:rPr lang="en-ID" dirty="0" err="1">
                <a:latin typeface="Arial Black" panose="020B0A04020102020204" pitchFamily="34" charset="0"/>
              </a:rPr>
              <a:t>sebuah</a:t>
            </a:r>
            <a:r>
              <a:rPr lang="en-ID" dirty="0">
                <a:latin typeface="Arial Black" panose="020B0A04020102020204" pitchFamily="34" charset="0"/>
              </a:rPr>
              <a:t> </a:t>
            </a:r>
            <a:r>
              <a:rPr lang="en-ID" dirty="0" err="1">
                <a:latin typeface="Arial Black" panose="020B0A04020102020204" pitchFamily="34" charset="0"/>
              </a:rPr>
              <a:t>gerakan</a:t>
            </a:r>
            <a:r>
              <a:rPr lang="en-ID" dirty="0">
                <a:latin typeface="Arial Black" panose="020B0A04020102020204" pitchFamily="34" charset="0"/>
              </a:rPr>
              <a:t> </a:t>
            </a:r>
            <a:r>
              <a:rPr lang="en-ID" dirty="0" err="1">
                <a:latin typeface="Arial Black" panose="020B0A04020102020204" pitchFamily="34" charset="0"/>
              </a:rPr>
              <a:t>namun</a:t>
            </a:r>
            <a:r>
              <a:rPr lang="en-ID" dirty="0">
                <a:latin typeface="Arial Black" panose="020B0A04020102020204" pitchFamily="34" charset="0"/>
              </a:rPr>
              <a:t> </a:t>
            </a:r>
            <a:r>
              <a:rPr lang="en-ID" dirty="0" err="1">
                <a:latin typeface="Arial Black" panose="020B0A04020102020204" pitchFamily="34" charset="0"/>
              </a:rPr>
              <a:t>lebih</a:t>
            </a:r>
            <a:r>
              <a:rPr lang="en-ID" dirty="0">
                <a:latin typeface="Arial Black" panose="020B0A04020102020204" pitchFamily="34" charset="0"/>
              </a:rPr>
              <a:t> </a:t>
            </a:r>
            <a:r>
              <a:rPr lang="en-ID" dirty="0" err="1">
                <a:latin typeface="Arial Black" panose="020B0A04020102020204" pitchFamily="34" charset="0"/>
              </a:rPr>
              <a:t>dari</a:t>
            </a:r>
            <a:r>
              <a:rPr lang="en-ID" dirty="0">
                <a:latin typeface="Arial Black" panose="020B0A04020102020204" pitchFamily="34" charset="0"/>
              </a:rPr>
              <a:t> </a:t>
            </a:r>
            <a:r>
              <a:rPr lang="en-ID" dirty="0" err="1">
                <a:latin typeface="Arial Black" panose="020B0A04020102020204" pitchFamily="34" charset="0"/>
              </a:rPr>
              <a:t>itu</a:t>
            </a:r>
            <a:r>
              <a:rPr lang="en-ID" dirty="0">
                <a:latin typeface="Arial Black" panose="020B0A04020102020204" pitchFamily="34" charset="0"/>
              </a:rPr>
              <a:t> </a:t>
            </a:r>
            <a:r>
              <a:rPr lang="en-ID" dirty="0" err="1">
                <a:latin typeface="Arial Black" panose="020B0A04020102020204" pitchFamily="34" charset="0"/>
              </a:rPr>
              <a:t>pemaknaannya</a:t>
            </a:r>
            <a:r>
              <a:rPr lang="en-ID" dirty="0">
                <a:latin typeface="Arial Black" panose="020B0A04020102020204" pitchFamily="34" charset="0"/>
              </a:rPr>
              <a:t> sangat </a:t>
            </a:r>
            <a:r>
              <a:rPr lang="en-ID" dirty="0" err="1">
                <a:latin typeface="Arial Black" panose="020B0A04020102020204" pitchFamily="34" charset="0"/>
              </a:rPr>
              <a:t>dalam</a:t>
            </a:r>
            <a:r>
              <a:rPr lang="en-ID" dirty="0">
                <a:latin typeface="Arial Black" panose="020B0A04020102020204" pitchFamily="34" charset="0"/>
              </a:rPr>
              <a:t>, yang </a:t>
            </a:r>
            <a:r>
              <a:rPr lang="en-ID" dirty="0" err="1">
                <a:latin typeface="Arial Black" panose="020B0A04020102020204" pitchFamily="34" charset="0"/>
              </a:rPr>
              <a:t>dapat</a:t>
            </a:r>
            <a:r>
              <a:rPr lang="en-ID" dirty="0">
                <a:latin typeface="Arial Black" panose="020B0A04020102020204" pitchFamily="34" charset="0"/>
              </a:rPr>
              <a:t> </a:t>
            </a:r>
            <a:r>
              <a:rPr lang="en-ID" dirty="0" err="1">
                <a:latin typeface="Arial Black" panose="020B0A04020102020204" pitchFamily="34" charset="0"/>
              </a:rPr>
              <a:t>mempersatukan</a:t>
            </a:r>
            <a:r>
              <a:rPr lang="en-ID" dirty="0">
                <a:latin typeface="Arial Black" panose="020B0A04020102020204" pitchFamily="34" charset="0"/>
              </a:rPr>
              <a:t> </a:t>
            </a:r>
            <a:r>
              <a:rPr lang="en-ID" dirty="0" err="1">
                <a:latin typeface="Arial Black" panose="020B0A04020102020204" pitchFamily="34" charset="0"/>
              </a:rPr>
              <a:t>aliran</a:t>
            </a:r>
            <a:r>
              <a:rPr lang="en-ID" dirty="0">
                <a:latin typeface="Arial Black" panose="020B0A04020102020204" pitchFamily="34" charset="0"/>
              </a:rPr>
              <a:t> dan </a:t>
            </a:r>
            <a:r>
              <a:rPr lang="en-ID" dirty="0" err="1">
                <a:latin typeface="Arial Black" panose="020B0A04020102020204" pitchFamily="34" charset="0"/>
              </a:rPr>
              <a:t>cara</a:t>
            </a:r>
            <a:r>
              <a:rPr lang="en-ID" dirty="0">
                <a:latin typeface="Arial Black" panose="020B0A04020102020204" pitchFamily="34" charset="0"/>
              </a:rPr>
              <a:t> </a:t>
            </a:r>
            <a:r>
              <a:rPr lang="en-ID" dirty="0" err="1">
                <a:latin typeface="Arial Black" panose="020B0A04020102020204" pitchFamily="34" charset="0"/>
              </a:rPr>
              <a:t>pandang</a:t>
            </a:r>
            <a:r>
              <a:rPr lang="en-ID" dirty="0">
                <a:latin typeface="Arial Black" panose="020B0A04020102020204" pitchFamily="34" charset="0"/>
              </a:rPr>
              <a:t> yang </a:t>
            </a:r>
            <a:r>
              <a:rPr lang="en-ID" dirty="0" err="1">
                <a:latin typeface="Arial Black" panose="020B0A04020102020204" pitchFamily="34" charset="0"/>
              </a:rPr>
              <a:t>berbeda</a:t>
            </a:r>
            <a:r>
              <a:rPr lang="en-ID" dirty="0">
                <a:latin typeface="Arial Black" panose="020B0A04020102020204" pitchFamily="34" charset="0"/>
              </a:rPr>
              <a:t>.</a:t>
            </a:r>
            <a:br>
              <a:rPr lang="en-ID" dirty="0">
                <a:latin typeface="Arial Black" panose="020B0A04020102020204" pitchFamily="34" charset="0"/>
              </a:rPr>
            </a:br>
            <a:endParaRPr lang="en-ID" dirty="0">
              <a:latin typeface="Arial Black" panose="020B0A04020102020204" pitchFamily="34" charset="0"/>
            </a:endParaRPr>
          </a:p>
        </p:txBody>
      </p:sp>
    </p:spTree>
    <p:extLst>
      <p:ext uri="{BB962C8B-B14F-4D97-AF65-F5344CB8AC3E}">
        <p14:creationId xmlns:p14="http://schemas.microsoft.com/office/powerpoint/2010/main" val="262991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FE6468-FD49-B58A-E359-0D803945F7A4}"/>
              </a:ext>
            </a:extLst>
          </p:cNvPr>
          <p:cNvSpPr txBox="1"/>
          <p:nvPr/>
        </p:nvSpPr>
        <p:spPr>
          <a:xfrm>
            <a:off x="0" y="185530"/>
            <a:ext cx="12192000" cy="4031873"/>
          </a:xfrm>
          <a:prstGeom prst="rect">
            <a:avLst/>
          </a:prstGeom>
          <a:noFill/>
        </p:spPr>
        <p:txBody>
          <a:bodyPr wrap="square">
            <a:spAutoFit/>
          </a:bodyPr>
          <a:lstStyle/>
          <a:p>
            <a:r>
              <a:rPr lang="en-ID" sz="3200" dirty="0" err="1">
                <a:latin typeface="Arial Black" panose="020B0A04020102020204" pitchFamily="34" charset="0"/>
              </a:rPr>
              <a:t>Menjunjung</a:t>
            </a:r>
            <a:r>
              <a:rPr lang="en-ID" sz="3200" dirty="0">
                <a:latin typeface="Arial Black" panose="020B0A04020102020204" pitchFamily="34" charset="0"/>
              </a:rPr>
              <a:t> </a:t>
            </a:r>
            <a:r>
              <a:rPr lang="en-ID" sz="3200" dirty="0" err="1">
                <a:latin typeface="Arial Black" panose="020B0A04020102020204" pitchFamily="34" charset="0"/>
              </a:rPr>
              <a:t>tinggi</a:t>
            </a:r>
            <a:r>
              <a:rPr lang="en-ID" sz="3200" dirty="0">
                <a:latin typeface="Arial Black" panose="020B0A04020102020204" pitchFamily="34" charset="0"/>
              </a:rPr>
              <a:t> </a:t>
            </a:r>
            <a:r>
              <a:rPr lang="en-ID" sz="3200" dirty="0" err="1">
                <a:latin typeface="Arial Black" panose="020B0A04020102020204" pitchFamily="34" charset="0"/>
              </a:rPr>
              <a:t>uniformitas</a:t>
            </a:r>
            <a:r>
              <a:rPr lang="en-ID" sz="3200" dirty="0">
                <a:latin typeface="Arial Black" panose="020B0A04020102020204" pitchFamily="34" charset="0"/>
              </a:rPr>
              <a:t> </a:t>
            </a:r>
            <a:r>
              <a:rPr lang="en-ID" sz="3200" dirty="0" err="1">
                <a:latin typeface="Arial Black" panose="020B0A04020102020204" pitchFamily="34" charset="0"/>
              </a:rPr>
              <a:t>serta</a:t>
            </a:r>
            <a:r>
              <a:rPr lang="en-ID" sz="3200" dirty="0">
                <a:latin typeface="Arial Black" panose="020B0A04020102020204" pitchFamily="34" charset="0"/>
              </a:rPr>
              <a:t> </a:t>
            </a:r>
            <a:r>
              <a:rPr lang="en-ID" sz="3200" dirty="0" err="1">
                <a:latin typeface="Arial Black" panose="020B0A04020102020204" pitchFamily="34" charset="0"/>
              </a:rPr>
              <a:t>kesatuan</a:t>
            </a:r>
            <a:r>
              <a:rPr lang="en-ID" sz="3200" dirty="0">
                <a:latin typeface="Arial Black" panose="020B0A04020102020204" pitchFamily="34" charset="0"/>
              </a:rPr>
              <a:t> dan </a:t>
            </a:r>
            <a:r>
              <a:rPr lang="en-ID" sz="3200" dirty="0" err="1">
                <a:latin typeface="Arial Black" panose="020B0A04020102020204" pitchFamily="34" charset="0"/>
              </a:rPr>
              <a:t>persatuan</a:t>
            </a:r>
            <a:r>
              <a:rPr lang="en-ID" sz="3200" dirty="0">
                <a:latin typeface="Arial Black" panose="020B0A04020102020204" pitchFamily="34" charset="0"/>
              </a:rPr>
              <a:t> </a:t>
            </a:r>
            <a:r>
              <a:rPr lang="en-ID" sz="3200" dirty="0" err="1">
                <a:latin typeface="Arial Black" panose="020B0A04020102020204" pitchFamily="34" charset="0"/>
              </a:rPr>
              <a:t>antarumat</a:t>
            </a:r>
            <a:r>
              <a:rPr lang="en-ID" sz="3200" dirty="0">
                <a:latin typeface="Arial Black" panose="020B0A04020102020204" pitchFamily="34" charset="0"/>
              </a:rPr>
              <a:t> </a:t>
            </a:r>
            <a:r>
              <a:rPr lang="en-ID" sz="3200" dirty="0" err="1">
                <a:latin typeface="Arial Black" panose="020B0A04020102020204" pitchFamily="34" charset="0"/>
              </a:rPr>
              <a:t>kristiani</a:t>
            </a:r>
            <a:r>
              <a:rPr lang="en-ID" sz="3200" dirty="0">
                <a:latin typeface="Arial Black" panose="020B0A04020102020204" pitchFamily="34" charset="0"/>
              </a:rPr>
              <a:t> yang </a:t>
            </a:r>
            <a:r>
              <a:rPr lang="en-ID" sz="3200" dirty="0" err="1">
                <a:latin typeface="Arial Black" panose="020B0A04020102020204" pitchFamily="34" charset="0"/>
              </a:rPr>
              <a:t>merupakan</a:t>
            </a:r>
            <a:r>
              <a:rPr lang="en-ID" sz="3200" dirty="0">
                <a:latin typeface="Arial Black" panose="020B0A04020102020204" pitchFamily="34" charset="0"/>
              </a:rPr>
              <a:t> salah </a:t>
            </a:r>
            <a:r>
              <a:rPr lang="en-ID" sz="3200" dirty="0" err="1">
                <a:latin typeface="Arial Black" panose="020B0A04020102020204" pitchFamily="34" charset="0"/>
              </a:rPr>
              <a:t>satu</a:t>
            </a:r>
            <a:r>
              <a:rPr lang="en-ID" sz="3200" dirty="0">
                <a:latin typeface="Arial Black" panose="020B0A04020102020204" pitchFamily="34" charset="0"/>
              </a:rPr>
              <a:t> </a:t>
            </a:r>
            <a:r>
              <a:rPr lang="en-ID" sz="3200" dirty="0" err="1">
                <a:latin typeface="Arial Black" panose="020B0A04020102020204" pitchFamily="34" charset="0"/>
              </a:rPr>
              <a:t>prinsip</a:t>
            </a:r>
            <a:r>
              <a:rPr lang="en-ID" sz="3200" dirty="0">
                <a:latin typeface="Arial Black" panose="020B0A04020102020204" pitchFamily="34" charset="0"/>
              </a:rPr>
              <a:t> </a:t>
            </a:r>
            <a:r>
              <a:rPr lang="en-ID" sz="3200" dirty="0" err="1">
                <a:latin typeface="Arial Black" panose="020B0A04020102020204" pitchFamily="34" charset="0"/>
              </a:rPr>
              <a:t>utama</a:t>
            </a:r>
            <a:r>
              <a:rPr lang="en-ID" sz="3200" dirty="0">
                <a:latin typeface="Arial Black" panose="020B0A04020102020204" pitchFamily="34" charset="0"/>
              </a:rPr>
              <a:t> yang </a:t>
            </a:r>
            <a:r>
              <a:rPr lang="en-ID" sz="3200" dirty="0" err="1">
                <a:latin typeface="Arial Black" panose="020B0A04020102020204" pitchFamily="34" charset="0"/>
              </a:rPr>
              <a:t>dihadirkan</a:t>
            </a:r>
            <a:r>
              <a:rPr lang="en-ID" sz="3200" dirty="0">
                <a:latin typeface="Arial Black" panose="020B0A04020102020204" pitchFamily="34" charset="0"/>
              </a:rPr>
              <a:t> oleh Oikumene. Di masa modern </a:t>
            </a:r>
            <a:r>
              <a:rPr lang="en-ID" sz="3200" dirty="0" err="1">
                <a:latin typeface="Arial Black" panose="020B0A04020102020204" pitchFamily="34" charset="0"/>
              </a:rPr>
              <a:t>seperti</a:t>
            </a:r>
            <a:r>
              <a:rPr lang="en-ID" sz="3200" dirty="0">
                <a:latin typeface="Arial Black" panose="020B0A04020102020204" pitchFamily="34" charset="0"/>
              </a:rPr>
              <a:t> </a:t>
            </a:r>
            <a:r>
              <a:rPr lang="en-ID" sz="3200" dirty="0" err="1">
                <a:latin typeface="Arial Black" panose="020B0A04020102020204" pitchFamily="34" charset="0"/>
              </a:rPr>
              <a:t>sekarang</a:t>
            </a:r>
            <a:r>
              <a:rPr lang="en-ID" sz="3200" dirty="0">
                <a:latin typeface="Arial Black" panose="020B0A04020102020204" pitchFamily="34" charset="0"/>
              </a:rPr>
              <a:t> </a:t>
            </a:r>
            <a:r>
              <a:rPr lang="en-ID" sz="3200" dirty="0" err="1">
                <a:latin typeface="Arial Black" panose="020B0A04020102020204" pitchFamily="34" charset="0"/>
              </a:rPr>
              <a:t>ini</a:t>
            </a:r>
            <a:r>
              <a:rPr lang="en-ID" sz="3200" dirty="0">
                <a:latin typeface="Arial Black" panose="020B0A04020102020204" pitchFamily="34" charset="0"/>
              </a:rPr>
              <a:t>, Oikumene </a:t>
            </a:r>
            <a:r>
              <a:rPr lang="en-ID" sz="3200" dirty="0" err="1">
                <a:latin typeface="Arial Black" panose="020B0A04020102020204" pitchFamily="34" charset="0"/>
              </a:rPr>
              <a:t>menjadi</a:t>
            </a:r>
            <a:r>
              <a:rPr lang="en-ID" sz="3200" dirty="0">
                <a:latin typeface="Arial Black" panose="020B0A04020102020204" pitchFamily="34" charset="0"/>
              </a:rPr>
              <a:t> </a:t>
            </a:r>
            <a:r>
              <a:rPr lang="en-ID" sz="3200" dirty="0" err="1">
                <a:latin typeface="Arial Black" panose="020B0A04020102020204" pitchFamily="34" charset="0"/>
              </a:rPr>
              <a:t>suatu</a:t>
            </a:r>
            <a:r>
              <a:rPr lang="en-ID" sz="3200" dirty="0">
                <a:latin typeface="Arial Black" panose="020B0A04020102020204" pitchFamily="34" charset="0"/>
              </a:rPr>
              <a:t> </a:t>
            </a:r>
            <a:r>
              <a:rPr lang="en-ID" sz="3200" dirty="0" err="1">
                <a:latin typeface="Arial Black" panose="020B0A04020102020204" pitchFamily="34" charset="0"/>
              </a:rPr>
              <a:t>persekutuan</a:t>
            </a:r>
            <a:r>
              <a:rPr lang="en-ID" sz="3200" dirty="0">
                <a:latin typeface="Arial Black" panose="020B0A04020102020204" pitchFamily="34" charset="0"/>
              </a:rPr>
              <a:t> </a:t>
            </a:r>
            <a:r>
              <a:rPr lang="en-ID" sz="3200" dirty="0" err="1">
                <a:latin typeface="Arial Black" panose="020B0A04020102020204" pitchFamily="34" charset="0"/>
              </a:rPr>
              <a:t>bersifat</a:t>
            </a:r>
            <a:r>
              <a:rPr lang="en-ID" sz="3200" dirty="0">
                <a:latin typeface="Arial Black" panose="020B0A04020102020204" pitchFamily="34" charset="0"/>
              </a:rPr>
              <a:t> </a:t>
            </a:r>
            <a:r>
              <a:rPr lang="en-ID" sz="3200" dirty="0" err="1">
                <a:latin typeface="Arial Black" panose="020B0A04020102020204" pitchFamily="34" charset="0"/>
              </a:rPr>
              <a:t>interdenominasi</a:t>
            </a:r>
            <a:r>
              <a:rPr lang="en-ID" sz="3200" dirty="0">
                <a:latin typeface="Arial Black" panose="020B0A04020102020204" pitchFamily="34" charset="0"/>
              </a:rPr>
              <a:t> yang </a:t>
            </a:r>
            <a:r>
              <a:rPr lang="en-ID" sz="3200" dirty="0" err="1">
                <a:latin typeface="Arial Black" panose="020B0A04020102020204" pitchFamily="34" charset="0"/>
              </a:rPr>
              <a:t>berusaha</a:t>
            </a:r>
            <a:r>
              <a:rPr lang="en-ID" sz="3200" dirty="0">
                <a:latin typeface="Arial Black" panose="020B0A04020102020204" pitchFamily="34" charset="0"/>
              </a:rPr>
              <a:t> </a:t>
            </a:r>
            <a:r>
              <a:rPr lang="en-ID" sz="3200" dirty="0" err="1">
                <a:latin typeface="Arial Black" panose="020B0A04020102020204" pitchFamily="34" charset="0"/>
              </a:rPr>
              <a:t>menyatukan</a:t>
            </a:r>
            <a:r>
              <a:rPr lang="en-ID" sz="3200" dirty="0">
                <a:latin typeface="Arial Black" panose="020B0A04020102020204" pitchFamily="34" charset="0"/>
              </a:rPr>
              <a:t> </a:t>
            </a:r>
            <a:r>
              <a:rPr lang="en-ID" sz="3200" dirty="0" err="1">
                <a:latin typeface="Arial Black" panose="020B0A04020102020204" pitchFamily="34" charset="0"/>
              </a:rPr>
              <a:t>seluruh</a:t>
            </a:r>
            <a:r>
              <a:rPr lang="en-ID" sz="3200" dirty="0">
                <a:latin typeface="Arial Black" panose="020B0A04020102020204" pitchFamily="34" charset="0"/>
              </a:rPr>
              <a:t> </a:t>
            </a:r>
            <a:r>
              <a:rPr lang="en-ID" sz="3200" dirty="0" err="1">
                <a:latin typeface="Arial Black" panose="020B0A04020102020204" pitchFamily="34" charset="0"/>
              </a:rPr>
              <a:t>umat</a:t>
            </a:r>
            <a:r>
              <a:rPr lang="en-ID" sz="3200" dirty="0">
                <a:latin typeface="Arial Black" panose="020B0A04020102020204" pitchFamily="34" charset="0"/>
              </a:rPr>
              <a:t> </a:t>
            </a:r>
            <a:r>
              <a:rPr lang="en-ID" sz="3200" dirty="0" err="1">
                <a:latin typeface="Arial Black" panose="020B0A04020102020204" pitchFamily="34" charset="0"/>
              </a:rPr>
              <a:t>kristiani</a:t>
            </a:r>
            <a:r>
              <a:rPr lang="en-ID" sz="3200" dirty="0">
                <a:latin typeface="Arial Black" panose="020B0A04020102020204" pitchFamily="34" charset="0"/>
              </a:rPr>
              <a:t> </a:t>
            </a:r>
            <a:r>
              <a:rPr lang="en-ID" sz="3200" dirty="0" err="1">
                <a:latin typeface="Arial Black" panose="020B0A04020102020204" pitchFamily="34" charset="0"/>
              </a:rPr>
              <a:t>dari</a:t>
            </a:r>
            <a:r>
              <a:rPr lang="en-ID" sz="3200" dirty="0">
                <a:latin typeface="Arial Black" panose="020B0A04020102020204" pitchFamily="34" charset="0"/>
              </a:rPr>
              <a:t> </a:t>
            </a:r>
            <a:r>
              <a:rPr lang="en-ID" sz="3200" dirty="0" err="1">
                <a:latin typeface="Arial Black" panose="020B0A04020102020204" pitchFamily="34" charset="0"/>
              </a:rPr>
              <a:t>berbagai</a:t>
            </a:r>
            <a:r>
              <a:rPr lang="en-ID" sz="3200" dirty="0">
                <a:latin typeface="Arial Black" panose="020B0A04020102020204" pitchFamily="34" charset="0"/>
              </a:rPr>
              <a:t> </a:t>
            </a:r>
            <a:r>
              <a:rPr lang="en-ID" sz="3200" dirty="0" err="1">
                <a:latin typeface="Arial Black" panose="020B0A04020102020204" pitchFamily="34" charset="0"/>
              </a:rPr>
              <a:t>gereja</a:t>
            </a:r>
            <a:r>
              <a:rPr lang="en-ID" sz="3200" dirty="0">
                <a:latin typeface="Arial Black" panose="020B0A04020102020204" pitchFamily="34" charset="0"/>
              </a:rPr>
              <a:t> yang </a:t>
            </a:r>
            <a:r>
              <a:rPr lang="en-ID" sz="3200" dirty="0" err="1">
                <a:latin typeface="Arial Black" panose="020B0A04020102020204" pitchFamily="34" charset="0"/>
              </a:rPr>
              <a:t>berbeda</a:t>
            </a:r>
            <a:r>
              <a:rPr lang="en-ID" sz="3200" dirty="0">
                <a:latin typeface="Arial Black" panose="020B0A04020102020204" pitchFamily="34" charset="0"/>
              </a:rPr>
              <a:t> </a:t>
            </a:r>
            <a:r>
              <a:rPr lang="en-ID" sz="3200" dirty="0" err="1">
                <a:latin typeface="Arial Black" panose="020B0A04020102020204" pitchFamily="34" charset="0"/>
              </a:rPr>
              <a:t>untuk</a:t>
            </a:r>
            <a:r>
              <a:rPr lang="en-ID" sz="3200" dirty="0">
                <a:latin typeface="Arial Black" panose="020B0A04020102020204" pitchFamily="34" charset="0"/>
              </a:rPr>
              <a:t> </a:t>
            </a:r>
            <a:r>
              <a:rPr lang="en-ID" sz="3200" dirty="0" err="1">
                <a:latin typeface="Arial Black" panose="020B0A04020102020204" pitchFamily="34" charset="0"/>
              </a:rPr>
              <a:t>bisa</a:t>
            </a:r>
            <a:r>
              <a:rPr lang="en-ID" sz="3200" dirty="0">
                <a:latin typeface="Arial Black" panose="020B0A04020102020204" pitchFamily="34" charset="0"/>
              </a:rPr>
              <a:t> </a:t>
            </a:r>
            <a:r>
              <a:rPr lang="en-ID" sz="3200" dirty="0" err="1">
                <a:latin typeface="Arial Black" panose="020B0A04020102020204" pitchFamily="34" charset="0"/>
              </a:rPr>
              <a:t>mencapai</a:t>
            </a:r>
            <a:r>
              <a:rPr lang="en-ID" sz="3200" dirty="0">
                <a:latin typeface="Arial Black" panose="020B0A04020102020204" pitchFamily="34" charset="0"/>
              </a:rPr>
              <a:t> </a:t>
            </a:r>
            <a:r>
              <a:rPr lang="en-ID" sz="3200" dirty="0" err="1">
                <a:latin typeface="Arial Black" panose="020B0A04020102020204" pitchFamily="34" charset="0"/>
              </a:rPr>
              <a:t>satu</a:t>
            </a:r>
            <a:r>
              <a:rPr lang="en-ID" sz="3200" dirty="0">
                <a:latin typeface="Arial Black" panose="020B0A04020102020204" pitchFamily="34" charset="0"/>
              </a:rPr>
              <a:t> </a:t>
            </a:r>
            <a:r>
              <a:rPr lang="en-ID" sz="3200" dirty="0" err="1">
                <a:latin typeface="Arial Black" panose="020B0A04020102020204" pitchFamily="34" charset="0"/>
              </a:rPr>
              <a:t>tujuan</a:t>
            </a:r>
            <a:r>
              <a:rPr lang="en-ID" sz="3200" dirty="0">
                <a:latin typeface="Arial Black" panose="020B0A04020102020204" pitchFamily="34" charset="0"/>
              </a:rPr>
              <a:t> yang </a:t>
            </a:r>
            <a:r>
              <a:rPr lang="en-ID" sz="3200" dirty="0" err="1">
                <a:latin typeface="Arial Black" panose="020B0A04020102020204" pitchFamily="34" charset="0"/>
              </a:rPr>
              <a:t>sama</a:t>
            </a:r>
            <a:r>
              <a:rPr lang="en-ID" sz="3200" dirty="0">
                <a:latin typeface="Arial Black" panose="020B0A04020102020204" pitchFamily="34" charset="0"/>
              </a:rPr>
              <a:t>.</a:t>
            </a:r>
          </a:p>
        </p:txBody>
      </p:sp>
    </p:spTree>
    <p:extLst>
      <p:ext uri="{BB962C8B-B14F-4D97-AF65-F5344CB8AC3E}">
        <p14:creationId xmlns:p14="http://schemas.microsoft.com/office/powerpoint/2010/main" val="3342172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60C85-A386-1378-9931-5D8C8BA895C4}"/>
              </a:ext>
            </a:extLst>
          </p:cNvPr>
          <p:cNvSpPr>
            <a:spLocks noGrp="1"/>
          </p:cNvSpPr>
          <p:nvPr>
            <p:ph type="title"/>
          </p:nvPr>
        </p:nvSpPr>
        <p:spPr>
          <a:xfrm>
            <a:off x="684212" y="-1921564"/>
            <a:ext cx="11507788" cy="7915964"/>
          </a:xfrm>
        </p:spPr>
        <p:txBody>
          <a:bodyPr>
            <a:normAutofit/>
          </a:bodyPr>
          <a:lstStyle/>
          <a:p>
            <a:r>
              <a:rPr lang="en-ID" dirty="0">
                <a:latin typeface="Arial Black" panose="020B0A04020102020204" pitchFamily="34" charset="0"/>
              </a:rPr>
              <a:t>III. Dasar </a:t>
            </a:r>
            <a:r>
              <a:rPr lang="en-ID" dirty="0" err="1">
                <a:latin typeface="Arial Black" panose="020B0A04020102020204" pitchFamily="34" charset="0"/>
              </a:rPr>
              <a:t>Alkitab</a:t>
            </a:r>
            <a:br>
              <a:rPr lang="en-ID" dirty="0">
                <a:latin typeface="Arial Black" panose="020B0A04020102020204" pitchFamily="34" charset="0"/>
              </a:rPr>
            </a:br>
            <a:r>
              <a:rPr lang="en-ID" dirty="0" err="1">
                <a:latin typeface="Arial Black" panose="020B0A04020102020204" pitchFamily="34" charset="0"/>
              </a:rPr>
              <a:t>Yohanes</a:t>
            </a:r>
            <a:r>
              <a:rPr lang="en-ID" dirty="0">
                <a:latin typeface="Arial Black" panose="020B0A04020102020204" pitchFamily="34" charset="0"/>
              </a:rPr>
              <a:t> 17:21 </a:t>
            </a:r>
            <a:r>
              <a:rPr lang="en-ID" dirty="0" err="1">
                <a:latin typeface="Arial Black" panose="020B0A04020102020204" pitchFamily="34" charset="0"/>
              </a:rPr>
              <a:t>supaya</a:t>
            </a:r>
            <a:r>
              <a:rPr lang="en-ID" dirty="0">
                <a:latin typeface="Arial Black" panose="020B0A04020102020204" pitchFamily="34" charset="0"/>
              </a:rPr>
              <a:t> </a:t>
            </a:r>
            <a:r>
              <a:rPr lang="en-ID" dirty="0" err="1">
                <a:latin typeface="Arial Black" panose="020B0A04020102020204" pitchFamily="34" charset="0"/>
              </a:rPr>
              <a:t>mereka</a:t>
            </a:r>
            <a:r>
              <a:rPr lang="en-ID" dirty="0">
                <a:latin typeface="Arial Black" panose="020B0A04020102020204" pitchFamily="34" charset="0"/>
              </a:rPr>
              <a:t> </a:t>
            </a:r>
            <a:r>
              <a:rPr lang="en-ID" dirty="0" err="1">
                <a:latin typeface="Arial Black" panose="020B0A04020102020204" pitchFamily="34" charset="0"/>
              </a:rPr>
              <a:t>semua</a:t>
            </a:r>
            <a:r>
              <a:rPr lang="en-ID" dirty="0">
                <a:latin typeface="Arial Black" panose="020B0A04020102020204" pitchFamily="34" charset="0"/>
              </a:rPr>
              <a:t> </a:t>
            </a:r>
            <a:r>
              <a:rPr lang="en-ID" dirty="0" err="1">
                <a:latin typeface="Arial Black" panose="020B0A04020102020204" pitchFamily="34" charset="0"/>
              </a:rPr>
              <a:t>menjadi</a:t>
            </a:r>
            <a:r>
              <a:rPr lang="en-ID" dirty="0">
                <a:latin typeface="Arial Black" panose="020B0A04020102020204" pitchFamily="34" charset="0"/>
              </a:rPr>
              <a:t> </a:t>
            </a:r>
            <a:r>
              <a:rPr lang="en-ID" dirty="0" err="1">
                <a:latin typeface="Arial Black" panose="020B0A04020102020204" pitchFamily="34" charset="0"/>
              </a:rPr>
              <a:t>satu</a:t>
            </a:r>
            <a:r>
              <a:rPr lang="en-ID" dirty="0">
                <a:latin typeface="Arial Black" panose="020B0A04020102020204" pitchFamily="34" charset="0"/>
              </a:rPr>
              <a:t>, </a:t>
            </a:r>
            <a:r>
              <a:rPr lang="en-ID" dirty="0" err="1">
                <a:latin typeface="Arial Black" panose="020B0A04020102020204" pitchFamily="34" charset="0"/>
              </a:rPr>
              <a:t>sama</a:t>
            </a:r>
            <a:r>
              <a:rPr lang="en-ID" dirty="0">
                <a:latin typeface="Arial Black" panose="020B0A04020102020204" pitchFamily="34" charset="0"/>
              </a:rPr>
              <a:t> </a:t>
            </a:r>
            <a:r>
              <a:rPr lang="en-ID" dirty="0" err="1">
                <a:latin typeface="Arial Black" panose="020B0A04020102020204" pitchFamily="34" charset="0"/>
              </a:rPr>
              <a:t>seperti</a:t>
            </a:r>
            <a:r>
              <a:rPr lang="en-ID" dirty="0">
                <a:latin typeface="Arial Black" panose="020B0A04020102020204" pitchFamily="34" charset="0"/>
              </a:rPr>
              <a:t> </a:t>
            </a:r>
            <a:r>
              <a:rPr lang="en-ID" dirty="0" err="1">
                <a:latin typeface="Arial Black" panose="020B0A04020102020204" pitchFamily="34" charset="0"/>
              </a:rPr>
              <a:t>Engkau</a:t>
            </a:r>
            <a:r>
              <a:rPr lang="en-ID" dirty="0">
                <a:latin typeface="Arial Black" panose="020B0A04020102020204" pitchFamily="34" charset="0"/>
              </a:rPr>
              <a:t>, </a:t>
            </a:r>
            <a:r>
              <a:rPr lang="en-ID" dirty="0" err="1">
                <a:latin typeface="Arial Black" panose="020B0A04020102020204" pitchFamily="34" charset="0"/>
              </a:rPr>
              <a:t>ya</a:t>
            </a:r>
            <a:r>
              <a:rPr lang="en-ID" dirty="0">
                <a:latin typeface="Arial Black" panose="020B0A04020102020204" pitchFamily="34" charset="0"/>
              </a:rPr>
              <a:t> Bapa, di </a:t>
            </a:r>
            <a:r>
              <a:rPr lang="en-ID" dirty="0" err="1">
                <a:latin typeface="Arial Black" panose="020B0A04020102020204" pitchFamily="34" charset="0"/>
              </a:rPr>
              <a:t>dalam</a:t>
            </a:r>
            <a:r>
              <a:rPr lang="en-ID" dirty="0">
                <a:latin typeface="Arial Black" panose="020B0A04020102020204" pitchFamily="34" charset="0"/>
              </a:rPr>
              <a:t> Aku dan Aku di </a:t>
            </a:r>
            <a:r>
              <a:rPr lang="en-ID" dirty="0" err="1">
                <a:latin typeface="Arial Black" panose="020B0A04020102020204" pitchFamily="34" charset="0"/>
              </a:rPr>
              <a:t>dalam</a:t>
            </a:r>
            <a:r>
              <a:rPr lang="en-ID" dirty="0">
                <a:latin typeface="Arial Black" panose="020B0A04020102020204" pitchFamily="34" charset="0"/>
              </a:rPr>
              <a:t> </a:t>
            </a:r>
            <a:r>
              <a:rPr lang="en-ID" dirty="0" err="1">
                <a:latin typeface="Arial Black" panose="020B0A04020102020204" pitchFamily="34" charset="0"/>
              </a:rPr>
              <a:t>Engkau</a:t>
            </a:r>
            <a:r>
              <a:rPr lang="en-ID" dirty="0">
                <a:latin typeface="Arial Black" panose="020B0A04020102020204" pitchFamily="34" charset="0"/>
              </a:rPr>
              <a:t>, agar </a:t>
            </a:r>
            <a:r>
              <a:rPr lang="en-ID" dirty="0" err="1">
                <a:latin typeface="Arial Black" panose="020B0A04020102020204" pitchFamily="34" charset="0"/>
              </a:rPr>
              <a:t>mereka</a:t>
            </a:r>
            <a:r>
              <a:rPr lang="en-ID" dirty="0">
                <a:latin typeface="Arial Black" panose="020B0A04020102020204" pitchFamily="34" charset="0"/>
              </a:rPr>
              <a:t> juga di </a:t>
            </a:r>
            <a:r>
              <a:rPr lang="en-ID" dirty="0" err="1">
                <a:latin typeface="Arial Black" panose="020B0A04020102020204" pitchFamily="34" charset="0"/>
              </a:rPr>
              <a:t>dalam</a:t>
            </a:r>
            <a:r>
              <a:rPr lang="en-ID" dirty="0">
                <a:latin typeface="Arial Black" panose="020B0A04020102020204" pitchFamily="34" charset="0"/>
              </a:rPr>
              <a:t> Kita, </a:t>
            </a:r>
            <a:r>
              <a:rPr lang="en-ID" dirty="0" err="1">
                <a:latin typeface="Arial Black" panose="020B0A04020102020204" pitchFamily="34" charset="0"/>
              </a:rPr>
              <a:t>supaya</a:t>
            </a:r>
            <a:r>
              <a:rPr lang="en-ID" dirty="0">
                <a:latin typeface="Arial Black" panose="020B0A04020102020204" pitchFamily="34" charset="0"/>
              </a:rPr>
              <a:t> dunia </a:t>
            </a:r>
            <a:r>
              <a:rPr lang="en-ID" dirty="0" err="1">
                <a:latin typeface="Arial Black" panose="020B0A04020102020204" pitchFamily="34" charset="0"/>
              </a:rPr>
              <a:t>percaya</a:t>
            </a:r>
            <a:r>
              <a:rPr lang="en-ID" dirty="0">
                <a:latin typeface="Arial Black" panose="020B0A04020102020204" pitchFamily="34" charset="0"/>
              </a:rPr>
              <a:t>, </a:t>
            </a:r>
            <a:r>
              <a:rPr lang="en-ID" dirty="0" err="1">
                <a:latin typeface="Arial Black" panose="020B0A04020102020204" pitchFamily="34" charset="0"/>
              </a:rPr>
              <a:t>bahwa</a:t>
            </a:r>
            <a:r>
              <a:rPr lang="en-ID" dirty="0">
                <a:latin typeface="Arial Black" panose="020B0A04020102020204" pitchFamily="34" charset="0"/>
              </a:rPr>
              <a:t> </a:t>
            </a:r>
            <a:r>
              <a:rPr lang="en-ID" dirty="0" err="1">
                <a:latin typeface="Arial Black" panose="020B0A04020102020204" pitchFamily="34" charset="0"/>
              </a:rPr>
              <a:t>Engkaulah</a:t>
            </a:r>
            <a:r>
              <a:rPr lang="en-ID" dirty="0">
                <a:latin typeface="Arial Black" panose="020B0A04020102020204" pitchFamily="34" charset="0"/>
              </a:rPr>
              <a:t> yang </a:t>
            </a:r>
            <a:r>
              <a:rPr lang="en-ID" dirty="0" err="1">
                <a:latin typeface="Arial Black" panose="020B0A04020102020204" pitchFamily="34" charset="0"/>
              </a:rPr>
              <a:t>telah</a:t>
            </a:r>
            <a:r>
              <a:rPr lang="en-ID" dirty="0">
                <a:latin typeface="Arial Black" panose="020B0A04020102020204" pitchFamily="34" charset="0"/>
              </a:rPr>
              <a:t> </a:t>
            </a:r>
            <a:r>
              <a:rPr lang="en-ID" dirty="0" err="1">
                <a:latin typeface="Arial Black" panose="020B0A04020102020204" pitchFamily="34" charset="0"/>
              </a:rPr>
              <a:t>mengutus</a:t>
            </a:r>
            <a:r>
              <a:rPr lang="en-ID" dirty="0">
                <a:latin typeface="Arial Black" panose="020B0A04020102020204" pitchFamily="34" charset="0"/>
              </a:rPr>
              <a:t> Aku.</a:t>
            </a:r>
          </a:p>
        </p:txBody>
      </p:sp>
    </p:spTree>
    <p:extLst>
      <p:ext uri="{BB962C8B-B14F-4D97-AF65-F5344CB8AC3E}">
        <p14:creationId xmlns:p14="http://schemas.microsoft.com/office/powerpoint/2010/main" val="1974124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818AD-6957-4DDC-45F8-D2EAB568D554}"/>
              </a:ext>
            </a:extLst>
          </p:cNvPr>
          <p:cNvSpPr>
            <a:spLocks noGrp="1"/>
          </p:cNvSpPr>
          <p:nvPr>
            <p:ph type="title"/>
          </p:nvPr>
        </p:nvSpPr>
        <p:spPr>
          <a:xfrm>
            <a:off x="92765" y="1099930"/>
            <a:ext cx="12099235" cy="4894469"/>
          </a:xfrm>
        </p:spPr>
        <p:txBody>
          <a:bodyPr>
            <a:normAutofit fontScale="90000"/>
          </a:bodyPr>
          <a:lstStyle/>
          <a:p>
            <a:r>
              <a:rPr lang="en-ID" dirty="0" err="1">
                <a:latin typeface="Arial Black" panose="020B0A04020102020204" pitchFamily="34" charset="0"/>
              </a:rPr>
              <a:t>Efesus</a:t>
            </a:r>
            <a:r>
              <a:rPr lang="en-ID" dirty="0">
                <a:latin typeface="Arial Black" panose="020B0A04020102020204" pitchFamily="34" charset="0"/>
              </a:rPr>
              <a:t> 4 : 2-6</a:t>
            </a:r>
            <a:br>
              <a:rPr lang="en-ID" dirty="0">
                <a:latin typeface="Arial Black" panose="020B0A04020102020204" pitchFamily="34" charset="0"/>
              </a:rPr>
            </a:br>
            <a:r>
              <a:rPr lang="en-ID" dirty="0" err="1">
                <a:latin typeface="Arial Black" panose="020B0A04020102020204" pitchFamily="34" charset="0"/>
              </a:rPr>
              <a:t>Hendaklah</a:t>
            </a:r>
            <a:r>
              <a:rPr lang="en-ID" dirty="0">
                <a:latin typeface="Arial Black" panose="020B0A04020102020204" pitchFamily="34" charset="0"/>
              </a:rPr>
              <a:t> </a:t>
            </a:r>
            <a:r>
              <a:rPr lang="en-ID" dirty="0" err="1">
                <a:latin typeface="Arial Black" panose="020B0A04020102020204" pitchFamily="34" charset="0"/>
              </a:rPr>
              <a:t>kamu</a:t>
            </a:r>
            <a:r>
              <a:rPr lang="en-ID" dirty="0">
                <a:latin typeface="Arial Black" panose="020B0A04020102020204" pitchFamily="34" charset="0"/>
              </a:rPr>
              <a:t> </a:t>
            </a:r>
            <a:r>
              <a:rPr lang="en-ID" dirty="0" err="1">
                <a:latin typeface="Arial Black" panose="020B0A04020102020204" pitchFamily="34" charset="0"/>
              </a:rPr>
              <a:t>selalu</a:t>
            </a:r>
            <a:r>
              <a:rPr lang="en-ID" dirty="0">
                <a:latin typeface="Arial Black" panose="020B0A04020102020204" pitchFamily="34" charset="0"/>
              </a:rPr>
              <a:t> </a:t>
            </a:r>
            <a:r>
              <a:rPr lang="en-ID" dirty="0" err="1">
                <a:latin typeface="Arial Black" panose="020B0A04020102020204" pitchFamily="34" charset="0"/>
              </a:rPr>
              <a:t>rendah</a:t>
            </a:r>
            <a:r>
              <a:rPr lang="en-ID" dirty="0">
                <a:latin typeface="Arial Black" panose="020B0A04020102020204" pitchFamily="34" charset="0"/>
              </a:rPr>
              <a:t> </a:t>
            </a:r>
            <a:r>
              <a:rPr lang="en-ID" dirty="0" err="1">
                <a:latin typeface="Arial Black" panose="020B0A04020102020204" pitchFamily="34" charset="0"/>
              </a:rPr>
              <a:t>hati</a:t>
            </a:r>
            <a:r>
              <a:rPr lang="en-ID" dirty="0">
                <a:latin typeface="Arial Black" panose="020B0A04020102020204" pitchFamily="34" charset="0"/>
              </a:rPr>
              <a:t>, </a:t>
            </a:r>
            <a:r>
              <a:rPr lang="en-ID" dirty="0" err="1">
                <a:latin typeface="Arial Black" panose="020B0A04020102020204" pitchFamily="34" charset="0"/>
              </a:rPr>
              <a:t>lemah</a:t>
            </a:r>
            <a:r>
              <a:rPr lang="en-ID" dirty="0">
                <a:latin typeface="Arial Black" panose="020B0A04020102020204" pitchFamily="34" charset="0"/>
              </a:rPr>
              <a:t> </a:t>
            </a:r>
            <a:r>
              <a:rPr lang="en-ID" dirty="0" err="1">
                <a:latin typeface="Arial Black" panose="020B0A04020102020204" pitchFamily="34" charset="0"/>
              </a:rPr>
              <a:t>lembut</a:t>
            </a:r>
            <a:r>
              <a:rPr lang="en-ID" dirty="0">
                <a:latin typeface="Arial Black" panose="020B0A04020102020204" pitchFamily="34" charset="0"/>
              </a:rPr>
              <a:t>, dan </a:t>
            </a:r>
            <a:r>
              <a:rPr lang="en-ID" dirty="0" err="1">
                <a:latin typeface="Arial Black" panose="020B0A04020102020204" pitchFamily="34" charset="0"/>
              </a:rPr>
              <a:t>sabar</a:t>
            </a:r>
            <a:r>
              <a:rPr lang="en-ID" dirty="0">
                <a:latin typeface="Arial Black" panose="020B0A04020102020204" pitchFamily="34" charset="0"/>
              </a:rPr>
              <a:t>. </a:t>
            </a:r>
            <a:r>
              <a:rPr lang="en-ID" dirty="0" err="1">
                <a:latin typeface="Arial Black" panose="020B0A04020102020204" pitchFamily="34" charset="0"/>
              </a:rPr>
              <a:t>Tunjukkanlah</a:t>
            </a:r>
            <a:r>
              <a:rPr lang="en-ID" dirty="0">
                <a:latin typeface="Arial Black" panose="020B0A04020102020204" pitchFamily="34" charset="0"/>
              </a:rPr>
              <a:t> </a:t>
            </a:r>
            <a:r>
              <a:rPr lang="en-ID" dirty="0" err="1">
                <a:latin typeface="Arial Black" panose="020B0A04020102020204" pitchFamily="34" charset="0"/>
              </a:rPr>
              <a:t>kasihmu</a:t>
            </a:r>
            <a:r>
              <a:rPr lang="en-ID" dirty="0">
                <a:latin typeface="Arial Black" panose="020B0A04020102020204" pitchFamily="34" charset="0"/>
              </a:rPr>
              <a:t> </a:t>
            </a:r>
            <a:r>
              <a:rPr lang="en-ID" dirty="0" err="1">
                <a:latin typeface="Arial Black" panose="020B0A04020102020204" pitchFamily="34" charset="0"/>
              </a:rPr>
              <a:t>dalam</a:t>
            </a:r>
            <a:r>
              <a:rPr lang="en-ID" dirty="0">
                <a:latin typeface="Arial Black" panose="020B0A04020102020204" pitchFamily="34" charset="0"/>
              </a:rPr>
              <a:t> </a:t>
            </a:r>
            <a:r>
              <a:rPr lang="en-ID" dirty="0" err="1">
                <a:latin typeface="Arial Black" panose="020B0A04020102020204" pitchFamily="34" charset="0"/>
              </a:rPr>
              <a:t>hal</a:t>
            </a:r>
            <a:r>
              <a:rPr lang="en-ID" dirty="0">
                <a:latin typeface="Arial Black" panose="020B0A04020102020204" pitchFamily="34" charset="0"/>
              </a:rPr>
              <a:t> </a:t>
            </a:r>
            <a:r>
              <a:rPr lang="en-ID" dirty="0" err="1">
                <a:latin typeface="Arial Black" panose="020B0A04020102020204" pitchFamily="34" charset="0"/>
              </a:rPr>
              <a:t>saling</a:t>
            </a:r>
            <a:r>
              <a:rPr lang="en-ID" dirty="0">
                <a:latin typeface="Arial Black" panose="020B0A04020102020204" pitchFamily="34" charset="0"/>
              </a:rPr>
              <a:t> </a:t>
            </a:r>
            <a:r>
              <a:rPr lang="en-ID" dirty="0" err="1">
                <a:latin typeface="Arial Black" panose="020B0A04020102020204" pitchFamily="34" charset="0"/>
              </a:rPr>
              <a:t>membantu.Dan</a:t>
            </a:r>
            <a:r>
              <a:rPr lang="en-ID" dirty="0">
                <a:latin typeface="Arial Black" panose="020B0A04020102020204" pitchFamily="34" charset="0"/>
              </a:rPr>
              <a:t> </a:t>
            </a:r>
            <a:r>
              <a:rPr lang="en-ID" dirty="0" err="1">
                <a:latin typeface="Arial Black" panose="020B0A04020102020204" pitchFamily="34" charset="0"/>
              </a:rPr>
              <a:t>berusahalah</a:t>
            </a:r>
            <a:r>
              <a:rPr lang="en-ID" dirty="0">
                <a:latin typeface="Arial Black" panose="020B0A04020102020204" pitchFamily="34" charset="0"/>
              </a:rPr>
              <a:t> </a:t>
            </a:r>
            <a:r>
              <a:rPr lang="en-ID" dirty="0" err="1">
                <a:latin typeface="Arial Black" panose="020B0A04020102020204" pitchFamily="34" charset="0"/>
              </a:rPr>
              <a:t>memelihara</a:t>
            </a:r>
            <a:r>
              <a:rPr lang="en-ID" dirty="0">
                <a:latin typeface="Arial Black" panose="020B0A04020102020204" pitchFamily="34" charset="0"/>
              </a:rPr>
              <a:t> </a:t>
            </a:r>
            <a:r>
              <a:rPr lang="en-ID" dirty="0" err="1">
                <a:latin typeface="Arial Black" panose="020B0A04020102020204" pitchFamily="34" charset="0"/>
              </a:rPr>
              <a:t>kesatuan</a:t>
            </a:r>
            <a:r>
              <a:rPr lang="en-ID" dirty="0">
                <a:latin typeface="Arial Black" panose="020B0A04020102020204" pitchFamily="34" charset="0"/>
              </a:rPr>
              <a:t> </a:t>
            </a:r>
            <a:r>
              <a:rPr lang="en-ID" dirty="0" err="1">
                <a:latin typeface="Arial Black" panose="020B0A04020102020204" pitchFamily="34" charset="0"/>
              </a:rPr>
              <a:t>Roh</a:t>
            </a:r>
            <a:r>
              <a:rPr lang="en-ID" dirty="0">
                <a:latin typeface="Arial Black" panose="020B0A04020102020204" pitchFamily="34" charset="0"/>
              </a:rPr>
              <a:t> oleh </a:t>
            </a:r>
            <a:r>
              <a:rPr lang="en-ID" dirty="0" err="1">
                <a:latin typeface="Arial Black" panose="020B0A04020102020204" pitchFamily="34" charset="0"/>
              </a:rPr>
              <a:t>ikatan</a:t>
            </a:r>
            <a:r>
              <a:rPr lang="en-ID" dirty="0">
                <a:latin typeface="Arial Black" panose="020B0A04020102020204" pitchFamily="34" charset="0"/>
              </a:rPr>
              <a:t> </a:t>
            </a:r>
            <a:r>
              <a:rPr lang="en-ID" dirty="0" err="1">
                <a:latin typeface="Arial Black" panose="020B0A04020102020204" pitchFamily="34" charset="0"/>
              </a:rPr>
              <a:t>damai</a:t>
            </a:r>
            <a:r>
              <a:rPr lang="en-ID" dirty="0">
                <a:latin typeface="Arial Black" panose="020B0A04020102020204" pitchFamily="34" charset="0"/>
              </a:rPr>
              <a:t> </a:t>
            </a:r>
            <a:r>
              <a:rPr lang="en-ID" dirty="0" err="1">
                <a:latin typeface="Arial Black" panose="020B0A04020102020204" pitchFamily="34" charset="0"/>
              </a:rPr>
              <a:t>sejahtera:satu</a:t>
            </a:r>
            <a:r>
              <a:rPr lang="en-ID" dirty="0">
                <a:latin typeface="Arial Black" panose="020B0A04020102020204" pitchFamily="34" charset="0"/>
              </a:rPr>
              <a:t> </a:t>
            </a:r>
            <a:r>
              <a:rPr lang="en-ID" dirty="0" err="1">
                <a:latin typeface="Arial Black" panose="020B0A04020102020204" pitchFamily="34" charset="0"/>
              </a:rPr>
              <a:t>tubuh</a:t>
            </a:r>
            <a:r>
              <a:rPr lang="en-ID" dirty="0">
                <a:latin typeface="Arial Black" panose="020B0A04020102020204" pitchFamily="34" charset="0"/>
              </a:rPr>
              <a:t>, dan </a:t>
            </a:r>
            <a:r>
              <a:rPr lang="en-ID" dirty="0" err="1">
                <a:latin typeface="Arial Black" panose="020B0A04020102020204" pitchFamily="34" charset="0"/>
              </a:rPr>
              <a:t>satu</a:t>
            </a:r>
            <a:r>
              <a:rPr lang="en-ID" dirty="0">
                <a:latin typeface="Arial Black" panose="020B0A04020102020204" pitchFamily="34" charset="0"/>
              </a:rPr>
              <a:t> </a:t>
            </a:r>
            <a:r>
              <a:rPr lang="en-ID" dirty="0" err="1">
                <a:latin typeface="Arial Black" panose="020B0A04020102020204" pitchFamily="34" charset="0"/>
              </a:rPr>
              <a:t>Roh</a:t>
            </a:r>
            <a:r>
              <a:rPr lang="en-ID" dirty="0">
                <a:latin typeface="Arial Black" panose="020B0A04020102020204" pitchFamily="34" charset="0"/>
              </a:rPr>
              <a:t>, </a:t>
            </a:r>
            <a:r>
              <a:rPr lang="en-ID" dirty="0" err="1">
                <a:latin typeface="Arial Black" panose="020B0A04020102020204" pitchFamily="34" charset="0"/>
              </a:rPr>
              <a:t>sebagaimana</a:t>
            </a:r>
            <a:r>
              <a:rPr lang="en-ID" dirty="0">
                <a:latin typeface="Arial Black" panose="020B0A04020102020204" pitchFamily="34" charset="0"/>
              </a:rPr>
              <a:t> </a:t>
            </a:r>
            <a:r>
              <a:rPr lang="en-ID" dirty="0" err="1">
                <a:latin typeface="Arial Black" panose="020B0A04020102020204" pitchFamily="34" charset="0"/>
              </a:rPr>
              <a:t>kamu</a:t>
            </a:r>
            <a:r>
              <a:rPr lang="en-ID" dirty="0">
                <a:latin typeface="Arial Black" panose="020B0A04020102020204" pitchFamily="34" charset="0"/>
              </a:rPr>
              <a:t> </a:t>
            </a:r>
            <a:r>
              <a:rPr lang="en-ID" dirty="0" err="1">
                <a:latin typeface="Arial Black" panose="020B0A04020102020204" pitchFamily="34" charset="0"/>
              </a:rPr>
              <a:t>telah</a:t>
            </a:r>
            <a:r>
              <a:rPr lang="en-ID" dirty="0">
                <a:latin typeface="Arial Black" panose="020B0A04020102020204" pitchFamily="34" charset="0"/>
              </a:rPr>
              <a:t> </a:t>
            </a:r>
            <a:r>
              <a:rPr lang="en-ID" dirty="0" err="1">
                <a:latin typeface="Arial Black" panose="020B0A04020102020204" pitchFamily="34" charset="0"/>
              </a:rPr>
              <a:t>dipanggil</a:t>
            </a:r>
            <a:r>
              <a:rPr lang="en-ID" dirty="0">
                <a:latin typeface="Arial Black" panose="020B0A04020102020204" pitchFamily="34" charset="0"/>
              </a:rPr>
              <a:t> </a:t>
            </a:r>
            <a:r>
              <a:rPr lang="en-ID" dirty="0" err="1">
                <a:latin typeface="Arial Black" panose="020B0A04020102020204" pitchFamily="34" charset="0"/>
              </a:rPr>
              <a:t>kepada</a:t>
            </a:r>
            <a:r>
              <a:rPr lang="en-ID" dirty="0">
                <a:latin typeface="Arial Black" panose="020B0A04020102020204" pitchFamily="34" charset="0"/>
              </a:rPr>
              <a:t> </a:t>
            </a:r>
            <a:r>
              <a:rPr lang="en-ID" dirty="0" err="1">
                <a:latin typeface="Arial Black" panose="020B0A04020102020204" pitchFamily="34" charset="0"/>
              </a:rPr>
              <a:t>satu</a:t>
            </a:r>
            <a:r>
              <a:rPr lang="en-ID" dirty="0">
                <a:latin typeface="Arial Black" panose="020B0A04020102020204" pitchFamily="34" charset="0"/>
              </a:rPr>
              <a:t> </a:t>
            </a:r>
            <a:r>
              <a:rPr lang="en-ID" dirty="0" err="1">
                <a:latin typeface="Arial Black" panose="020B0A04020102020204" pitchFamily="34" charset="0"/>
              </a:rPr>
              <a:t>pengharapan</a:t>
            </a:r>
            <a:r>
              <a:rPr lang="en-ID" dirty="0">
                <a:latin typeface="Arial Black" panose="020B0A04020102020204" pitchFamily="34" charset="0"/>
              </a:rPr>
              <a:t> yang </a:t>
            </a:r>
            <a:r>
              <a:rPr lang="en-ID" dirty="0" err="1">
                <a:latin typeface="Arial Black" panose="020B0A04020102020204" pitchFamily="34" charset="0"/>
              </a:rPr>
              <a:t>terkandung</a:t>
            </a:r>
            <a:r>
              <a:rPr lang="en-ID" dirty="0">
                <a:latin typeface="Arial Black" panose="020B0A04020102020204" pitchFamily="34" charset="0"/>
              </a:rPr>
              <a:t> </a:t>
            </a:r>
            <a:r>
              <a:rPr lang="en-ID" dirty="0" err="1">
                <a:latin typeface="Arial Black" panose="020B0A04020102020204" pitchFamily="34" charset="0"/>
              </a:rPr>
              <a:t>dalam</a:t>
            </a:r>
            <a:r>
              <a:rPr lang="en-ID" dirty="0">
                <a:latin typeface="Arial Black" panose="020B0A04020102020204" pitchFamily="34" charset="0"/>
              </a:rPr>
              <a:t> </a:t>
            </a:r>
            <a:r>
              <a:rPr lang="en-ID" dirty="0" err="1">
                <a:latin typeface="Arial Black" panose="020B0A04020102020204" pitchFamily="34" charset="0"/>
              </a:rPr>
              <a:t>panggilanmu</a:t>
            </a:r>
            <a:r>
              <a:rPr lang="en-ID" dirty="0">
                <a:latin typeface="Arial Black" panose="020B0A04020102020204" pitchFamily="34" charset="0"/>
              </a:rPr>
              <a:t>, </a:t>
            </a:r>
            <a:r>
              <a:rPr lang="en-ID" dirty="0" err="1">
                <a:latin typeface="Arial Black" panose="020B0A04020102020204" pitchFamily="34" charset="0"/>
              </a:rPr>
              <a:t>satu</a:t>
            </a:r>
            <a:r>
              <a:rPr lang="en-ID" dirty="0">
                <a:latin typeface="Arial Black" panose="020B0A04020102020204" pitchFamily="34" charset="0"/>
              </a:rPr>
              <a:t> </a:t>
            </a:r>
            <a:r>
              <a:rPr lang="en-ID" dirty="0" err="1">
                <a:latin typeface="Arial Black" panose="020B0A04020102020204" pitchFamily="34" charset="0"/>
              </a:rPr>
              <a:t>Tuhan</a:t>
            </a:r>
            <a:r>
              <a:rPr lang="en-ID" dirty="0">
                <a:latin typeface="Arial Black" panose="020B0A04020102020204" pitchFamily="34" charset="0"/>
              </a:rPr>
              <a:t>, </a:t>
            </a:r>
            <a:r>
              <a:rPr lang="en-ID" dirty="0" err="1">
                <a:latin typeface="Arial Black" panose="020B0A04020102020204" pitchFamily="34" charset="0"/>
              </a:rPr>
              <a:t>satu</a:t>
            </a:r>
            <a:r>
              <a:rPr lang="en-ID" dirty="0">
                <a:latin typeface="Arial Black" panose="020B0A04020102020204" pitchFamily="34" charset="0"/>
              </a:rPr>
              <a:t> </a:t>
            </a:r>
            <a:r>
              <a:rPr lang="en-ID" dirty="0" err="1">
                <a:latin typeface="Arial Black" panose="020B0A04020102020204" pitchFamily="34" charset="0"/>
              </a:rPr>
              <a:t>iman</a:t>
            </a:r>
            <a:r>
              <a:rPr lang="en-ID" dirty="0">
                <a:latin typeface="Arial Black" panose="020B0A04020102020204" pitchFamily="34" charset="0"/>
              </a:rPr>
              <a:t>, </a:t>
            </a:r>
            <a:r>
              <a:rPr lang="en-ID" dirty="0" err="1">
                <a:latin typeface="Arial Black" panose="020B0A04020102020204" pitchFamily="34" charset="0"/>
              </a:rPr>
              <a:t>satu</a:t>
            </a:r>
            <a:r>
              <a:rPr lang="en-ID" dirty="0">
                <a:latin typeface="Arial Black" panose="020B0A04020102020204" pitchFamily="34" charset="0"/>
              </a:rPr>
              <a:t> </a:t>
            </a:r>
            <a:r>
              <a:rPr lang="en-ID" dirty="0" err="1">
                <a:latin typeface="Arial Black" panose="020B0A04020102020204" pitchFamily="34" charset="0"/>
              </a:rPr>
              <a:t>baptisan</a:t>
            </a:r>
            <a:r>
              <a:rPr lang="en-ID" dirty="0">
                <a:latin typeface="Arial Black" panose="020B0A04020102020204" pitchFamily="34" charset="0"/>
              </a:rPr>
              <a:t> </a:t>
            </a:r>
            <a:r>
              <a:rPr lang="en-ID" dirty="0" err="1">
                <a:latin typeface="Arial Black" panose="020B0A04020102020204" pitchFamily="34" charset="0"/>
              </a:rPr>
              <a:t>satu</a:t>
            </a:r>
            <a:r>
              <a:rPr lang="en-ID" dirty="0">
                <a:latin typeface="Arial Black" panose="020B0A04020102020204" pitchFamily="34" charset="0"/>
              </a:rPr>
              <a:t> Allah dan Bapa </a:t>
            </a:r>
            <a:r>
              <a:rPr lang="en-ID" dirty="0" err="1">
                <a:latin typeface="Arial Black" panose="020B0A04020102020204" pitchFamily="34" charset="0"/>
              </a:rPr>
              <a:t>dari</a:t>
            </a:r>
            <a:r>
              <a:rPr lang="en-ID" dirty="0">
                <a:latin typeface="Arial Black" panose="020B0A04020102020204" pitchFamily="34" charset="0"/>
              </a:rPr>
              <a:t> </a:t>
            </a:r>
            <a:r>
              <a:rPr lang="en-ID" dirty="0" err="1">
                <a:latin typeface="Arial Black" panose="020B0A04020102020204" pitchFamily="34" charset="0"/>
              </a:rPr>
              <a:t>semua</a:t>
            </a:r>
            <a:r>
              <a:rPr lang="en-ID" dirty="0">
                <a:latin typeface="Arial Black" panose="020B0A04020102020204" pitchFamily="34" charset="0"/>
              </a:rPr>
              <a:t>, Allah yang di </a:t>
            </a:r>
            <a:r>
              <a:rPr lang="en-ID" dirty="0" err="1">
                <a:latin typeface="Arial Black" panose="020B0A04020102020204" pitchFamily="34" charset="0"/>
              </a:rPr>
              <a:t>atas</a:t>
            </a:r>
            <a:r>
              <a:rPr lang="en-ID" dirty="0">
                <a:latin typeface="Arial Black" panose="020B0A04020102020204" pitchFamily="34" charset="0"/>
              </a:rPr>
              <a:t> </a:t>
            </a:r>
            <a:r>
              <a:rPr lang="en-ID" dirty="0" err="1">
                <a:latin typeface="Arial Black" panose="020B0A04020102020204" pitchFamily="34" charset="0"/>
              </a:rPr>
              <a:t>semua</a:t>
            </a:r>
            <a:r>
              <a:rPr lang="en-ID" dirty="0">
                <a:latin typeface="Arial Black" panose="020B0A04020102020204" pitchFamily="34" charset="0"/>
              </a:rPr>
              <a:t> dan oleh </a:t>
            </a:r>
            <a:r>
              <a:rPr lang="en-ID" dirty="0" err="1">
                <a:latin typeface="Arial Black" panose="020B0A04020102020204" pitchFamily="34" charset="0"/>
              </a:rPr>
              <a:t>semua</a:t>
            </a:r>
            <a:r>
              <a:rPr lang="en-ID" dirty="0">
                <a:latin typeface="Arial Black" panose="020B0A04020102020204" pitchFamily="34" charset="0"/>
              </a:rPr>
              <a:t> dan di </a:t>
            </a:r>
            <a:r>
              <a:rPr lang="en-ID" dirty="0" err="1">
                <a:latin typeface="Arial Black" panose="020B0A04020102020204" pitchFamily="34" charset="0"/>
              </a:rPr>
              <a:t>dalam</a:t>
            </a:r>
            <a:r>
              <a:rPr lang="en-ID" dirty="0">
                <a:latin typeface="Arial Black" panose="020B0A04020102020204" pitchFamily="34" charset="0"/>
              </a:rPr>
              <a:t> </a:t>
            </a:r>
            <a:r>
              <a:rPr lang="en-ID" dirty="0" err="1">
                <a:latin typeface="Arial Black" panose="020B0A04020102020204" pitchFamily="34" charset="0"/>
              </a:rPr>
              <a:t>semua</a:t>
            </a:r>
            <a:r>
              <a:rPr lang="en-ID" dirty="0">
                <a:latin typeface="Arial Black" panose="020B0A04020102020204" pitchFamily="34" charset="0"/>
              </a:rPr>
              <a:t>.</a:t>
            </a:r>
            <a:br>
              <a:rPr lang="en-ID" dirty="0">
                <a:latin typeface="Arial Black" panose="020B0A04020102020204" pitchFamily="34" charset="0"/>
              </a:rPr>
            </a:br>
            <a:endParaRPr lang="en-ID" dirty="0">
              <a:latin typeface="Arial Black" panose="020B0A04020102020204" pitchFamily="34" charset="0"/>
            </a:endParaRPr>
          </a:p>
        </p:txBody>
      </p:sp>
    </p:spTree>
    <p:extLst>
      <p:ext uri="{BB962C8B-B14F-4D97-AF65-F5344CB8AC3E}">
        <p14:creationId xmlns:p14="http://schemas.microsoft.com/office/powerpoint/2010/main" val="818060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83CD3-7CAF-264A-9D7F-D39E8761562B}"/>
              </a:ext>
            </a:extLst>
          </p:cNvPr>
          <p:cNvSpPr>
            <a:spLocks noGrp="1"/>
          </p:cNvSpPr>
          <p:nvPr>
            <p:ph type="title"/>
          </p:nvPr>
        </p:nvSpPr>
        <p:spPr>
          <a:xfrm>
            <a:off x="132522" y="530088"/>
            <a:ext cx="12059478" cy="5464312"/>
          </a:xfrm>
        </p:spPr>
        <p:txBody>
          <a:bodyPr>
            <a:normAutofit fontScale="90000"/>
          </a:bodyPr>
          <a:lstStyle/>
          <a:p>
            <a:br>
              <a:rPr lang="en-ID" sz="3300" dirty="0">
                <a:latin typeface="Arial Black" panose="020B0A04020102020204" pitchFamily="34" charset="0"/>
              </a:rPr>
            </a:br>
            <a:r>
              <a:rPr lang="en-ID" sz="3300" dirty="0" err="1">
                <a:latin typeface="Arial Black" panose="020B0A04020102020204" pitchFamily="34" charset="0"/>
              </a:rPr>
              <a:t>IV.Langkah-langkah</a:t>
            </a:r>
            <a:r>
              <a:rPr lang="en-ID" sz="3300" dirty="0">
                <a:latin typeface="Arial Black" panose="020B0A04020102020204" pitchFamily="34" charset="0"/>
              </a:rPr>
              <a:t> </a:t>
            </a:r>
            <a:r>
              <a:rPr lang="en-ID" sz="3300" dirty="0" err="1">
                <a:latin typeface="Arial Black" panose="020B0A04020102020204" pitchFamily="34" charset="0"/>
              </a:rPr>
              <a:t>menuju</a:t>
            </a:r>
            <a:r>
              <a:rPr lang="en-ID" sz="3300" dirty="0">
                <a:latin typeface="Arial Black" panose="020B0A04020102020204" pitchFamily="34" charset="0"/>
              </a:rPr>
              <a:t> </a:t>
            </a:r>
            <a:r>
              <a:rPr lang="en-ID" sz="3300" dirty="0" err="1">
                <a:latin typeface="Arial Black" panose="020B0A04020102020204" pitchFamily="34" charset="0"/>
              </a:rPr>
              <a:t>gerakan</a:t>
            </a:r>
            <a:r>
              <a:rPr lang="en-ID" sz="3300" dirty="0">
                <a:latin typeface="Arial Black" panose="020B0A04020102020204" pitchFamily="34" charset="0"/>
              </a:rPr>
              <a:t> </a:t>
            </a:r>
            <a:r>
              <a:rPr lang="en-ID" sz="3300" dirty="0" err="1">
                <a:latin typeface="Arial Black" panose="020B0A04020102020204" pitchFamily="34" charset="0"/>
              </a:rPr>
              <a:t>oikoumene</a:t>
            </a:r>
            <a:br>
              <a:rPr lang="en-ID" sz="3300" dirty="0">
                <a:latin typeface="Arial Black" panose="020B0A04020102020204" pitchFamily="34" charset="0"/>
              </a:rPr>
            </a:br>
            <a:br>
              <a:rPr lang="en-ID" sz="3300" dirty="0">
                <a:latin typeface="Arial Black" panose="020B0A04020102020204" pitchFamily="34" charset="0"/>
              </a:rPr>
            </a:br>
            <a:r>
              <a:rPr lang="en-ID" sz="3300" dirty="0">
                <a:latin typeface="Arial Black" panose="020B0A04020102020204" pitchFamily="34" charset="0"/>
              </a:rPr>
              <a:t>1.Kita </a:t>
            </a:r>
            <a:r>
              <a:rPr lang="en-ID" sz="3300" dirty="0" err="1">
                <a:latin typeface="Arial Black" panose="020B0A04020102020204" pitchFamily="34" charset="0"/>
              </a:rPr>
              <a:t>harus</a:t>
            </a:r>
            <a:r>
              <a:rPr lang="en-ID" sz="3300" dirty="0">
                <a:latin typeface="Arial Black" panose="020B0A04020102020204" pitchFamily="34" charset="0"/>
              </a:rPr>
              <a:t> </a:t>
            </a:r>
            <a:r>
              <a:rPr lang="en-ID" sz="3300" dirty="0" err="1">
                <a:latin typeface="Arial Black" panose="020B0A04020102020204" pitchFamily="34" charset="0"/>
              </a:rPr>
              <a:t>Memahami</a:t>
            </a:r>
            <a:r>
              <a:rPr lang="en-ID" sz="3300" dirty="0">
                <a:latin typeface="Arial Black" panose="020B0A04020102020204" pitchFamily="34" charset="0"/>
              </a:rPr>
              <a:t> </a:t>
            </a:r>
            <a:r>
              <a:rPr lang="en-ID" sz="3300" dirty="0" err="1">
                <a:latin typeface="Arial Black" panose="020B0A04020102020204" pitchFamily="34" charset="0"/>
              </a:rPr>
              <a:t>Maksud</a:t>
            </a:r>
            <a:r>
              <a:rPr lang="en-ID" sz="3300" dirty="0">
                <a:latin typeface="Arial Black" panose="020B0A04020102020204" pitchFamily="34" charset="0"/>
              </a:rPr>
              <a:t> dan </a:t>
            </a:r>
            <a:r>
              <a:rPr lang="en-ID" sz="3300" dirty="0" err="1">
                <a:latin typeface="Arial Black" panose="020B0A04020102020204" pitchFamily="34" charset="0"/>
              </a:rPr>
              <a:t>tujuan</a:t>
            </a:r>
            <a:r>
              <a:rPr lang="en-ID" sz="3300" dirty="0">
                <a:latin typeface="Arial Black" panose="020B0A04020102020204" pitchFamily="34" charset="0"/>
              </a:rPr>
              <a:t> </a:t>
            </a:r>
            <a:r>
              <a:rPr lang="en-ID" sz="3300" dirty="0" err="1">
                <a:latin typeface="Arial Black" panose="020B0A04020102020204" pitchFamily="34" charset="0"/>
              </a:rPr>
              <a:t>gerakan</a:t>
            </a:r>
            <a:r>
              <a:rPr lang="en-ID" sz="3300" dirty="0">
                <a:latin typeface="Arial Black" panose="020B0A04020102020204" pitchFamily="34" charset="0"/>
              </a:rPr>
              <a:t> </a:t>
            </a:r>
            <a:r>
              <a:rPr lang="en-ID" sz="3300" dirty="0" err="1">
                <a:latin typeface="Arial Black" panose="020B0A04020102020204" pitchFamily="34" charset="0"/>
              </a:rPr>
              <a:t>oikoumene</a:t>
            </a:r>
            <a:br>
              <a:rPr lang="en-ID" sz="3300" dirty="0">
                <a:latin typeface="Arial Black" panose="020B0A04020102020204" pitchFamily="34" charset="0"/>
              </a:rPr>
            </a:br>
            <a:r>
              <a:rPr lang="en-ID" sz="3300" dirty="0" err="1">
                <a:latin typeface="Arial Black" panose="020B0A04020102020204" pitchFamily="34" charset="0"/>
              </a:rPr>
              <a:t>Menjunjung</a:t>
            </a:r>
            <a:r>
              <a:rPr lang="en-ID" sz="3300" dirty="0">
                <a:latin typeface="Arial Black" panose="020B0A04020102020204" pitchFamily="34" charset="0"/>
              </a:rPr>
              <a:t> </a:t>
            </a:r>
            <a:r>
              <a:rPr lang="en-ID" sz="3300" dirty="0" err="1">
                <a:latin typeface="Arial Black" panose="020B0A04020102020204" pitchFamily="34" charset="0"/>
              </a:rPr>
              <a:t>tinggi</a:t>
            </a:r>
            <a:r>
              <a:rPr lang="en-ID" sz="3300" dirty="0">
                <a:latin typeface="Arial Black" panose="020B0A04020102020204" pitchFamily="34" charset="0"/>
              </a:rPr>
              <a:t> </a:t>
            </a:r>
            <a:r>
              <a:rPr lang="en-ID" sz="3300" dirty="0" err="1">
                <a:latin typeface="Arial Black" panose="020B0A04020102020204" pitchFamily="34" charset="0"/>
              </a:rPr>
              <a:t>uniformitas</a:t>
            </a:r>
            <a:r>
              <a:rPr lang="en-ID" sz="3300" dirty="0">
                <a:latin typeface="Arial Black" panose="020B0A04020102020204" pitchFamily="34" charset="0"/>
              </a:rPr>
              <a:t> (</a:t>
            </a:r>
            <a:r>
              <a:rPr lang="en-ID" sz="3300" dirty="0" err="1">
                <a:latin typeface="Arial Black" panose="020B0A04020102020204" pitchFamily="34" charset="0"/>
              </a:rPr>
              <a:t>Keseragaman</a:t>
            </a:r>
            <a:r>
              <a:rPr lang="en-ID" sz="3300" dirty="0">
                <a:latin typeface="Arial Black" panose="020B0A04020102020204" pitchFamily="34" charset="0"/>
              </a:rPr>
              <a:t>) </a:t>
            </a:r>
            <a:r>
              <a:rPr lang="en-ID" sz="3300" dirty="0" err="1">
                <a:latin typeface="Arial Black" panose="020B0A04020102020204" pitchFamily="34" charset="0"/>
              </a:rPr>
              <a:t>serta</a:t>
            </a:r>
            <a:r>
              <a:rPr lang="en-ID" sz="3300" dirty="0">
                <a:latin typeface="Arial Black" panose="020B0A04020102020204" pitchFamily="34" charset="0"/>
              </a:rPr>
              <a:t> </a:t>
            </a:r>
            <a:r>
              <a:rPr lang="en-ID" sz="3300" dirty="0" err="1">
                <a:latin typeface="Arial Black" panose="020B0A04020102020204" pitchFamily="34" charset="0"/>
              </a:rPr>
              <a:t>kesatuan</a:t>
            </a:r>
            <a:r>
              <a:rPr lang="en-ID" sz="3300" dirty="0">
                <a:latin typeface="Arial Black" panose="020B0A04020102020204" pitchFamily="34" charset="0"/>
              </a:rPr>
              <a:t> dan </a:t>
            </a:r>
            <a:r>
              <a:rPr lang="en-ID" sz="3300" dirty="0" err="1">
                <a:latin typeface="Arial Black" panose="020B0A04020102020204" pitchFamily="34" charset="0"/>
              </a:rPr>
              <a:t>persatuan</a:t>
            </a:r>
            <a:r>
              <a:rPr lang="en-ID" sz="3300" dirty="0">
                <a:latin typeface="Arial Black" panose="020B0A04020102020204" pitchFamily="34" charset="0"/>
              </a:rPr>
              <a:t> </a:t>
            </a:r>
            <a:r>
              <a:rPr lang="en-ID" sz="3300" dirty="0" err="1">
                <a:latin typeface="Arial Black" panose="020B0A04020102020204" pitchFamily="34" charset="0"/>
              </a:rPr>
              <a:t>antar</a:t>
            </a:r>
            <a:r>
              <a:rPr lang="en-ID" sz="3300" dirty="0">
                <a:latin typeface="Arial Black" panose="020B0A04020102020204" pitchFamily="34" charset="0"/>
              </a:rPr>
              <a:t> </a:t>
            </a:r>
            <a:r>
              <a:rPr lang="en-ID" sz="3300" dirty="0" err="1">
                <a:latin typeface="Arial Black" panose="020B0A04020102020204" pitchFamily="34" charset="0"/>
              </a:rPr>
              <a:t>umat</a:t>
            </a:r>
            <a:r>
              <a:rPr lang="en-ID" sz="3300" dirty="0">
                <a:latin typeface="Arial Black" panose="020B0A04020102020204" pitchFamily="34" charset="0"/>
              </a:rPr>
              <a:t> </a:t>
            </a:r>
            <a:r>
              <a:rPr lang="en-ID" sz="3300" dirty="0" err="1">
                <a:latin typeface="Arial Black" panose="020B0A04020102020204" pitchFamily="34" charset="0"/>
              </a:rPr>
              <a:t>kristiani</a:t>
            </a:r>
            <a:r>
              <a:rPr lang="en-ID" sz="3300" dirty="0">
                <a:latin typeface="Arial Black" panose="020B0A04020102020204" pitchFamily="34" charset="0"/>
              </a:rPr>
              <a:t> yang  </a:t>
            </a:r>
            <a:r>
              <a:rPr lang="en-ID" sz="3300" dirty="0" err="1">
                <a:latin typeface="Arial Black" panose="020B0A04020102020204" pitchFamily="34" charset="0"/>
              </a:rPr>
              <a:t>merupakan</a:t>
            </a:r>
            <a:r>
              <a:rPr lang="en-ID" sz="3300" dirty="0">
                <a:latin typeface="Arial Black" panose="020B0A04020102020204" pitchFamily="34" charset="0"/>
              </a:rPr>
              <a:t> salah </a:t>
            </a:r>
            <a:r>
              <a:rPr lang="en-ID" sz="3300" dirty="0" err="1">
                <a:latin typeface="Arial Black" panose="020B0A04020102020204" pitchFamily="34" charset="0"/>
              </a:rPr>
              <a:t>satu</a:t>
            </a:r>
            <a:r>
              <a:rPr lang="en-ID" sz="3300" dirty="0">
                <a:latin typeface="Arial Black" panose="020B0A04020102020204" pitchFamily="34" charset="0"/>
              </a:rPr>
              <a:t> </a:t>
            </a:r>
            <a:r>
              <a:rPr lang="en-ID" sz="3300" dirty="0" err="1">
                <a:latin typeface="Arial Black" panose="020B0A04020102020204" pitchFamily="34" charset="0"/>
              </a:rPr>
              <a:t>prinsip</a:t>
            </a:r>
            <a:r>
              <a:rPr lang="en-ID" sz="3300" dirty="0">
                <a:latin typeface="Arial Black" panose="020B0A04020102020204" pitchFamily="34" charset="0"/>
              </a:rPr>
              <a:t> </a:t>
            </a:r>
            <a:r>
              <a:rPr lang="en-ID" sz="3300" dirty="0" err="1">
                <a:latin typeface="Arial Black" panose="020B0A04020102020204" pitchFamily="34" charset="0"/>
              </a:rPr>
              <a:t>utama</a:t>
            </a:r>
            <a:r>
              <a:rPr lang="en-ID" sz="3300" dirty="0">
                <a:latin typeface="Arial Black" panose="020B0A04020102020204" pitchFamily="34" charset="0"/>
              </a:rPr>
              <a:t> yang </a:t>
            </a:r>
            <a:r>
              <a:rPr lang="en-ID" sz="3300" dirty="0" err="1">
                <a:latin typeface="Arial Black" panose="020B0A04020102020204" pitchFamily="34" charset="0"/>
              </a:rPr>
              <a:t>dihadirkan</a:t>
            </a:r>
            <a:r>
              <a:rPr lang="en-ID" sz="3300" dirty="0">
                <a:latin typeface="Arial Black" panose="020B0A04020102020204" pitchFamily="34" charset="0"/>
              </a:rPr>
              <a:t> oleh Oikumene. Di masa modern </a:t>
            </a:r>
            <a:r>
              <a:rPr lang="en-ID" sz="3300" dirty="0" err="1">
                <a:latin typeface="Arial Black" panose="020B0A04020102020204" pitchFamily="34" charset="0"/>
              </a:rPr>
              <a:t>seperti</a:t>
            </a:r>
            <a:r>
              <a:rPr lang="en-ID" sz="3300" dirty="0">
                <a:latin typeface="Arial Black" panose="020B0A04020102020204" pitchFamily="34" charset="0"/>
              </a:rPr>
              <a:t> </a:t>
            </a:r>
            <a:r>
              <a:rPr lang="en-ID" sz="3300" dirty="0" err="1">
                <a:latin typeface="Arial Black" panose="020B0A04020102020204" pitchFamily="34" charset="0"/>
              </a:rPr>
              <a:t>sekarang</a:t>
            </a:r>
            <a:r>
              <a:rPr lang="en-ID" sz="3300" dirty="0">
                <a:latin typeface="Arial Black" panose="020B0A04020102020204" pitchFamily="34" charset="0"/>
              </a:rPr>
              <a:t> </a:t>
            </a:r>
            <a:r>
              <a:rPr lang="en-ID" sz="3300" dirty="0" err="1">
                <a:latin typeface="Arial Black" panose="020B0A04020102020204" pitchFamily="34" charset="0"/>
              </a:rPr>
              <a:t>ini</a:t>
            </a:r>
            <a:r>
              <a:rPr lang="en-ID" sz="3300" dirty="0">
                <a:latin typeface="Arial Black" panose="020B0A04020102020204" pitchFamily="34" charset="0"/>
              </a:rPr>
              <a:t>, Oikumene </a:t>
            </a:r>
            <a:r>
              <a:rPr lang="en-ID" sz="3300" dirty="0" err="1">
                <a:latin typeface="Arial Black" panose="020B0A04020102020204" pitchFamily="34" charset="0"/>
              </a:rPr>
              <a:t>menjadi</a:t>
            </a:r>
            <a:r>
              <a:rPr lang="en-ID" sz="3300" dirty="0">
                <a:latin typeface="Arial Black" panose="020B0A04020102020204" pitchFamily="34" charset="0"/>
              </a:rPr>
              <a:t> </a:t>
            </a:r>
            <a:r>
              <a:rPr lang="en-ID" sz="3300" dirty="0" err="1">
                <a:latin typeface="Arial Black" panose="020B0A04020102020204" pitchFamily="34" charset="0"/>
              </a:rPr>
              <a:t>suatu</a:t>
            </a:r>
            <a:r>
              <a:rPr lang="en-ID" sz="3300" dirty="0">
                <a:latin typeface="Arial Black" panose="020B0A04020102020204" pitchFamily="34" charset="0"/>
              </a:rPr>
              <a:t> </a:t>
            </a:r>
            <a:r>
              <a:rPr lang="en-ID" sz="3300" dirty="0" err="1">
                <a:latin typeface="Arial Black" panose="020B0A04020102020204" pitchFamily="34" charset="0"/>
              </a:rPr>
              <a:t>persekutuan</a:t>
            </a:r>
            <a:r>
              <a:rPr lang="en-ID" sz="3300" dirty="0">
                <a:latin typeface="Arial Black" panose="020B0A04020102020204" pitchFamily="34" charset="0"/>
              </a:rPr>
              <a:t> </a:t>
            </a:r>
            <a:r>
              <a:rPr lang="en-ID" sz="3300" dirty="0" err="1">
                <a:latin typeface="Arial Black" panose="020B0A04020102020204" pitchFamily="34" charset="0"/>
              </a:rPr>
              <a:t>bersifat</a:t>
            </a:r>
            <a:r>
              <a:rPr lang="en-ID" sz="3300" dirty="0">
                <a:latin typeface="Arial Black" panose="020B0A04020102020204" pitchFamily="34" charset="0"/>
              </a:rPr>
              <a:t> </a:t>
            </a:r>
            <a:r>
              <a:rPr lang="en-ID" sz="3300" dirty="0" err="1">
                <a:latin typeface="Arial Black" panose="020B0A04020102020204" pitchFamily="34" charset="0"/>
              </a:rPr>
              <a:t>interdenominasi</a:t>
            </a:r>
            <a:r>
              <a:rPr lang="en-ID" sz="3300" dirty="0">
                <a:latin typeface="Arial Black" panose="020B0A04020102020204" pitchFamily="34" charset="0"/>
              </a:rPr>
              <a:t> yang </a:t>
            </a:r>
            <a:r>
              <a:rPr lang="en-ID" sz="3300" dirty="0" err="1">
                <a:latin typeface="Arial Black" panose="020B0A04020102020204" pitchFamily="34" charset="0"/>
              </a:rPr>
              <a:t>berusaha</a:t>
            </a:r>
            <a:r>
              <a:rPr lang="en-ID" sz="3300" dirty="0">
                <a:latin typeface="Arial Black" panose="020B0A04020102020204" pitchFamily="34" charset="0"/>
              </a:rPr>
              <a:t> </a:t>
            </a:r>
            <a:r>
              <a:rPr lang="en-ID" sz="3300" dirty="0" err="1">
                <a:latin typeface="Arial Black" panose="020B0A04020102020204" pitchFamily="34" charset="0"/>
              </a:rPr>
              <a:t>menyatukan</a:t>
            </a:r>
            <a:r>
              <a:rPr lang="en-ID" sz="3300" dirty="0">
                <a:latin typeface="Arial Black" panose="020B0A04020102020204" pitchFamily="34" charset="0"/>
              </a:rPr>
              <a:t> </a:t>
            </a:r>
            <a:r>
              <a:rPr lang="en-ID" sz="3300" dirty="0" err="1">
                <a:latin typeface="Arial Black" panose="020B0A04020102020204" pitchFamily="34" charset="0"/>
              </a:rPr>
              <a:t>seluruh</a:t>
            </a:r>
            <a:r>
              <a:rPr lang="en-ID" sz="3300" dirty="0">
                <a:latin typeface="Arial Black" panose="020B0A04020102020204" pitchFamily="34" charset="0"/>
              </a:rPr>
              <a:t> </a:t>
            </a:r>
            <a:r>
              <a:rPr lang="en-ID" sz="3300" dirty="0" err="1">
                <a:latin typeface="Arial Black" panose="020B0A04020102020204" pitchFamily="34" charset="0"/>
              </a:rPr>
              <a:t>umat</a:t>
            </a:r>
            <a:r>
              <a:rPr lang="en-ID" sz="3300" dirty="0">
                <a:latin typeface="Arial Black" panose="020B0A04020102020204" pitchFamily="34" charset="0"/>
              </a:rPr>
              <a:t> </a:t>
            </a:r>
            <a:r>
              <a:rPr lang="en-ID" sz="3300" dirty="0" err="1">
                <a:latin typeface="Arial Black" panose="020B0A04020102020204" pitchFamily="34" charset="0"/>
              </a:rPr>
              <a:t>kristiani</a:t>
            </a:r>
            <a:r>
              <a:rPr lang="en-ID" sz="3300" dirty="0">
                <a:latin typeface="Arial Black" panose="020B0A04020102020204" pitchFamily="34" charset="0"/>
              </a:rPr>
              <a:t> </a:t>
            </a:r>
            <a:r>
              <a:rPr lang="en-ID" sz="3300" dirty="0" err="1">
                <a:latin typeface="Arial Black" panose="020B0A04020102020204" pitchFamily="34" charset="0"/>
              </a:rPr>
              <a:t>dari</a:t>
            </a:r>
            <a:r>
              <a:rPr lang="en-ID" sz="3300" dirty="0">
                <a:latin typeface="Arial Black" panose="020B0A04020102020204" pitchFamily="34" charset="0"/>
              </a:rPr>
              <a:t> </a:t>
            </a:r>
            <a:r>
              <a:rPr lang="en-ID" sz="3300" dirty="0" err="1">
                <a:latin typeface="Arial Black" panose="020B0A04020102020204" pitchFamily="34" charset="0"/>
              </a:rPr>
              <a:t>berbagai</a:t>
            </a:r>
            <a:r>
              <a:rPr lang="en-ID" sz="3300" dirty="0">
                <a:latin typeface="Arial Black" panose="020B0A04020102020204" pitchFamily="34" charset="0"/>
              </a:rPr>
              <a:t> </a:t>
            </a:r>
            <a:r>
              <a:rPr lang="en-ID" sz="3300" dirty="0" err="1">
                <a:latin typeface="Arial Black" panose="020B0A04020102020204" pitchFamily="34" charset="0"/>
              </a:rPr>
              <a:t>gereja</a:t>
            </a:r>
            <a:r>
              <a:rPr lang="en-ID" sz="3300" dirty="0">
                <a:latin typeface="Arial Black" panose="020B0A04020102020204" pitchFamily="34" charset="0"/>
              </a:rPr>
              <a:t> yang </a:t>
            </a:r>
            <a:r>
              <a:rPr lang="en-ID" sz="3300" dirty="0" err="1">
                <a:latin typeface="Arial Black" panose="020B0A04020102020204" pitchFamily="34" charset="0"/>
              </a:rPr>
              <a:t>berbeda</a:t>
            </a:r>
            <a:r>
              <a:rPr lang="en-ID" sz="3300" dirty="0">
                <a:latin typeface="Arial Black" panose="020B0A04020102020204" pitchFamily="34" charset="0"/>
              </a:rPr>
              <a:t> </a:t>
            </a:r>
            <a:r>
              <a:rPr lang="en-ID" sz="3300" dirty="0" err="1">
                <a:latin typeface="Arial Black" panose="020B0A04020102020204" pitchFamily="34" charset="0"/>
              </a:rPr>
              <a:t>untuk</a:t>
            </a:r>
            <a:r>
              <a:rPr lang="en-ID" sz="3300" dirty="0">
                <a:latin typeface="Arial Black" panose="020B0A04020102020204" pitchFamily="34" charset="0"/>
              </a:rPr>
              <a:t> </a:t>
            </a:r>
            <a:r>
              <a:rPr lang="en-ID" sz="3300" dirty="0" err="1">
                <a:latin typeface="Arial Black" panose="020B0A04020102020204" pitchFamily="34" charset="0"/>
              </a:rPr>
              <a:t>bisa</a:t>
            </a:r>
            <a:r>
              <a:rPr lang="en-ID" sz="3300" dirty="0">
                <a:latin typeface="Arial Black" panose="020B0A04020102020204" pitchFamily="34" charset="0"/>
              </a:rPr>
              <a:t> </a:t>
            </a:r>
            <a:r>
              <a:rPr lang="en-ID" sz="3300" dirty="0" err="1">
                <a:latin typeface="Arial Black" panose="020B0A04020102020204" pitchFamily="34" charset="0"/>
              </a:rPr>
              <a:t>mencapai</a:t>
            </a:r>
            <a:r>
              <a:rPr lang="en-ID" sz="3300" dirty="0">
                <a:latin typeface="Arial Black" panose="020B0A04020102020204" pitchFamily="34" charset="0"/>
              </a:rPr>
              <a:t> </a:t>
            </a:r>
            <a:r>
              <a:rPr lang="en-ID" sz="3300" dirty="0" err="1">
                <a:latin typeface="Arial Black" panose="020B0A04020102020204" pitchFamily="34" charset="0"/>
              </a:rPr>
              <a:t>satu</a:t>
            </a:r>
            <a:r>
              <a:rPr lang="en-ID" sz="3300" dirty="0">
                <a:latin typeface="Arial Black" panose="020B0A04020102020204" pitchFamily="34" charset="0"/>
              </a:rPr>
              <a:t> </a:t>
            </a:r>
            <a:r>
              <a:rPr lang="en-ID" sz="3300" dirty="0" err="1">
                <a:latin typeface="Arial Black" panose="020B0A04020102020204" pitchFamily="34" charset="0"/>
              </a:rPr>
              <a:t>tujuan</a:t>
            </a:r>
            <a:r>
              <a:rPr lang="en-ID" sz="3300" dirty="0">
                <a:latin typeface="Arial Black" panose="020B0A04020102020204" pitchFamily="34" charset="0"/>
              </a:rPr>
              <a:t> yang </a:t>
            </a:r>
            <a:r>
              <a:rPr lang="en-ID" sz="3300" dirty="0" err="1">
                <a:latin typeface="Arial Black" panose="020B0A04020102020204" pitchFamily="34" charset="0"/>
              </a:rPr>
              <a:t>sama</a:t>
            </a:r>
            <a:r>
              <a:rPr lang="en-ID" sz="3300" dirty="0">
                <a:latin typeface="Arial Black" panose="020B0A04020102020204" pitchFamily="34" charset="0"/>
              </a:rPr>
              <a:t>.</a:t>
            </a:r>
            <a:br>
              <a:rPr lang="en-ID" sz="3300" dirty="0">
                <a:latin typeface="Arial Black" panose="020B0A04020102020204" pitchFamily="34" charset="0"/>
              </a:rPr>
            </a:br>
            <a:br>
              <a:rPr lang="en-ID" dirty="0"/>
            </a:br>
            <a:endParaRPr lang="en-ID" dirty="0"/>
          </a:p>
        </p:txBody>
      </p:sp>
    </p:spTree>
    <p:extLst>
      <p:ext uri="{BB962C8B-B14F-4D97-AF65-F5344CB8AC3E}">
        <p14:creationId xmlns:p14="http://schemas.microsoft.com/office/powerpoint/2010/main" val="2516633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324AB-BE3B-6CF1-6A23-0DFF112A3778}"/>
              </a:ext>
            </a:extLst>
          </p:cNvPr>
          <p:cNvSpPr>
            <a:spLocks noGrp="1"/>
          </p:cNvSpPr>
          <p:nvPr>
            <p:ph type="title"/>
          </p:nvPr>
        </p:nvSpPr>
        <p:spPr>
          <a:xfrm>
            <a:off x="0" y="119270"/>
            <a:ext cx="12059478" cy="5102087"/>
          </a:xfrm>
        </p:spPr>
        <p:txBody>
          <a:bodyPr>
            <a:normAutofit/>
          </a:bodyPr>
          <a:lstStyle/>
          <a:p>
            <a:r>
              <a:rPr lang="en-ID" dirty="0">
                <a:latin typeface="Arial Black" panose="020B0A04020102020204" pitchFamily="34" charset="0"/>
              </a:rPr>
              <a:t>2. Kita </a:t>
            </a:r>
            <a:r>
              <a:rPr lang="en-ID" dirty="0" err="1">
                <a:latin typeface="Arial Black" panose="020B0A04020102020204" pitchFamily="34" charset="0"/>
              </a:rPr>
              <a:t>harus</a:t>
            </a:r>
            <a:r>
              <a:rPr lang="en-ID" dirty="0">
                <a:latin typeface="Arial Black" panose="020B0A04020102020204" pitchFamily="34" charset="0"/>
              </a:rPr>
              <a:t> </a:t>
            </a:r>
            <a:r>
              <a:rPr lang="en-ID" dirty="0" err="1">
                <a:latin typeface="Arial Black" panose="020B0A04020102020204" pitchFamily="34" charset="0"/>
              </a:rPr>
              <a:t>menyatukan</a:t>
            </a:r>
            <a:r>
              <a:rPr lang="en-ID" dirty="0">
                <a:latin typeface="Arial Black" panose="020B0A04020102020204" pitchFamily="34" charset="0"/>
              </a:rPr>
              <a:t> </a:t>
            </a:r>
            <a:r>
              <a:rPr lang="en-ID" dirty="0" err="1">
                <a:latin typeface="Arial Black" panose="020B0A04020102020204" pitchFamily="34" charset="0"/>
              </a:rPr>
              <a:t>persepsi</a:t>
            </a:r>
            <a:r>
              <a:rPr lang="en-ID" dirty="0">
                <a:latin typeface="Arial Black" panose="020B0A04020102020204" pitchFamily="34" charset="0"/>
              </a:rPr>
              <a:t>  </a:t>
            </a:r>
            <a:r>
              <a:rPr lang="en-ID" dirty="0" err="1">
                <a:latin typeface="Arial Black" panose="020B0A04020102020204" pitchFamily="34" charset="0"/>
              </a:rPr>
              <a:t>mengenai</a:t>
            </a:r>
            <a:r>
              <a:rPr lang="en-ID" dirty="0">
                <a:latin typeface="Arial Black" panose="020B0A04020102020204" pitchFamily="34" charset="0"/>
              </a:rPr>
              <a:t> </a:t>
            </a:r>
            <a:r>
              <a:rPr lang="en-ID" dirty="0" err="1">
                <a:latin typeface="Arial Black" panose="020B0A04020102020204" pitchFamily="34" charset="0"/>
              </a:rPr>
              <a:t>dasar</a:t>
            </a:r>
            <a:r>
              <a:rPr lang="en-ID" dirty="0">
                <a:latin typeface="Arial Black" panose="020B0A04020102020204" pitchFamily="34" charset="0"/>
              </a:rPr>
              <a:t> </a:t>
            </a:r>
            <a:r>
              <a:rPr lang="en-ID" dirty="0" err="1">
                <a:latin typeface="Arial Black" panose="020B0A04020102020204" pitchFamily="34" charset="0"/>
              </a:rPr>
              <a:t>gerakan</a:t>
            </a:r>
            <a:r>
              <a:rPr lang="en-ID" dirty="0">
                <a:latin typeface="Arial Black" panose="020B0A04020102020204" pitchFamily="34" charset="0"/>
              </a:rPr>
              <a:t> </a:t>
            </a:r>
            <a:r>
              <a:rPr lang="en-ID" dirty="0" err="1">
                <a:latin typeface="Arial Black" panose="020B0A04020102020204" pitchFamily="34" charset="0"/>
              </a:rPr>
              <a:t>Oikoumene</a:t>
            </a:r>
            <a:br>
              <a:rPr lang="en-ID" dirty="0">
                <a:latin typeface="Arial Black" panose="020B0A04020102020204" pitchFamily="34" charset="0"/>
              </a:rPr>
            </a:br>
            <a:br>
              <a:rPr lang="en-ID" dirty="0">
                <a:latin typeface="Arial Black" panose="020B0A04020102020204" pitchFamily="34" charset="0"/>
              </a:rPr>
            </a:br>
            <a:r>
              <a:rPr lang="en-ID" dirty="0" err="1">
                <a:latin typeface="Arial Black" panose="020B0A04020102020204" pitchFamily="34" charset="0"/>
              </a:rPr>
              <a:t>Kaum</a:t>
            </a:r>
            <a:r>
              <a:rPr lang="en-ID" dirty="0">
                <a:latin typeface="Arial Black" panose="020B0A04020102020204" pitchFamily="34" charset="0"/>
              </a:rPr>
              <a:t> </a:t>
            </a:r>
            <a:r>
              <a:rPr lang="en-ID" dirty="0" err="1">
                <a:latin typeface="Arial Black" panose="020B0A04020102020204" pitchFamily="34" charset="0"/>
              </a:rPr>
              <a:t>injili</a:t>
            </a:r>
            <a:r>
              <a:rPr lang="en-ID" dirty="0">
                <a:latin typeface="Arial Black" panose="020B0A04020102020204" pitchFamily="34" charset="0"/>
              </a:rPr>
              <a:t> </a:t>
            </a:r>
            <a:r>
              <a:rPr lang="en-ID" dirty="0" err="1">
                <a:latin typeface="Arial Black" panose="020B0A04020102020204" pitchFamily="34" charset="0"/>
              </a:rPr>
              <a:t>memahami</a:t>
            </a:r>
            <a:r>
              <a:rPr lang="en-ID" dirty="0">
                <a:latin typeface="Arial Black" panose="020B0A04020102020204" pitchFamily="34" charset="0"/>
              </a:rPr>
              <a:t>:</a:t>
            </a:r>
            <a:br>
              <a:rPr lang="en-ID" dirty="0">
                <a:latin typeface="Arial Black" panose="020B0A04020102020204" pitchFamily="34" charset="0"/>
              </a:rPr>
            </a:br>
            <a:r>
              <a:rPr lang="en-ID" dirty="0">
                <a:latin typeface="Arial Black" panose="020B0A04020102020204" pitchFamily="34" charset="0"/>
              </a:rPr>
              <a:t>A. </a:t>
            </a:r>
            <a:r>
              <a:rPr lang="en-ID" dirty="0" err="1">
                <a:latin typeface="Arial Black" panose="020B0A04020102020204" pitchFamily="34" charset="0"/>
              </a:rPr>
              <a:t>Alkitab</a:t>
            </a:r>
            <a:r>
              <a:rPr lang="en-ID" dirty="0">
                <a:latin typeface="Arial Black" panose="020B0A04020102020204" pitchFamily="34" charset="0"/>
              </a:rPr>
              <a:t> </a:t>
            </a:r>
            <a:r>
              <a:rPr lang="en-ID" dirty="0" err="1">
                <a:latin typeface="Arial Black" panose="020B0A04020102020204" pitchFamily="34" charset="0"/>
              </a:rPr>
              <a:t>adalah</a:t>
            </a:r>
            <a:r>
              <a:rPr lang="en-ID" dirty="0">
                <a:latin typeface="Arial Black" panose="020B0A04020102020204" pitchFamily="34" charset="0"/>
              </a:rPr>
              <a:t> </a:t>
            </a:r>
            <a:r>
              <a:rPr lang="en-ID" dirty="0" err="1">
                <a:latin typeface="Arial Black" panose="020B0A04020102020204" pitchFamily="34" charset="0"/>
              </a:rPr>
              <a:t>sungguh</a:t>
            </a:r>
            <a:r>
              <a:rPr lang="en-ID" dirty="0">
                <a:latin typeface="Arial Black" panose="020B0A04020102020204" pitchFamily="34" charset="0"/>
              </a:rPr>
              <a:t>- </a:t>
            </a:r>
            <a:r>
              <a:rPr lang="en-ID" dirty="0" err="1">
                <a:latin typeface="Arial Black" panose="020B0A04020102020204" pitchFamily="34" charset="0"/>
              </a:rPr>
              <a:t>sungguh</a:t>
            </a:r>
            <a:r>
              <a:rPr lang="en-ID" dirty="0">
                <a:latin typeface="Arial Black" panose="020B0A04020102020204" pitchFamily="34" charset="0"/>
              </a:rPr>
              <a:t> </a:t>
            </a:r>
            <a:r>
              <a:rPr lang="en-ID" dirty="0" err="1">
                <a:latin typeface="Arial Black" panose="020B0A04020102020204" pitchFamily="34" charset="0"/>
              </a:rPr>
              <a:t>Firman</a:t>
            </a:r>
            <a:r>
              <a:rPr lang="en-ID" dirty="0">
                <a:latin typeface="Arial Black" panose="020B0A04020102020204" pitchFamily="34" charset="0"/>
              </a:rPr>
              <a:t> Allah</a:t>
            </a:r>
            <a:br>
              <a:rPr lang="en-ID" dirty="0">
                <a:latin typeface="Arial Black" panose="020B0A04020102020204" pitchFamily="34" charset="0"/>
              </a:rPr>
            </a:br>
            <a:r>
              <a:rPr lang="en-ID" dirty="0">
                <a:latin typeface="Arial Black" panose="020B0A04020102020204" pitchFamily="34" charset="0"/>
              </a:rPr>
              <a:t>B. </a:t>
            </a:r>
            <a:r>
              <a:rPr lang="en-ID" dirty="0" err="1">
                <a:latin typeface="Arial Black" panose="020B0A04020102020204" pitchFamily="34" charset="0"/>
              </a:rPr>
              <a:t>Mengakui</a:t>
            </a:r>
            <a:r>
              <a:rPr lang="en-ID" dirty="0">
                <a:latin typeface="Arial Black" panose="020B0A04020102020204" pitchFamily="34" charset="0"/>
              </a:rPr>
              <a:t> Allah </a:t>
            </a:r>
            <a:r>
              <a:rPr lang="en-ID" dirty="0" err="1">
                <a:latin typeface="Arial Black" panose="020B0A04020102020204" pitchFamily="34" charset="0"/>
              </a:rPr>
              <a:t>Tritunggal</a:t>
            </a:r>
            <a:br>
              <a:rPr lang="en-ID" dirty="0">
                <a:latin typeface="Arial Black" panose="020B0A04020102020204" pitchFamily="34" charset="0"/>
              </a:rPr>
            </a:br>
            <a:r>
              <a:rPr lang="en-ID" dirty="0">
                <a:latin typeface="Arial Black" panose="020B0A04020102020204" pitchFamily="34" charset="0"/>
              </a:rPr>
              <a:t>C. </a:t>
            </a:r>
            <a:r>
              <a:rPr lang="en-ID" dirty="0" err="1">
                <a:latin typeface="Arial Black" panose="020B0A04020102020204" pitchFamily="34" charset="0"/>
              </a:rPr>
              <a:t>Mengakui</a:t>
            </a:r>
            <a:r>
              <a:rPr lang="en-ID" dirty="0">
                <a:latin typeface="Arial Black" panose="020B0A04020102020204" pitchFamily="34" charset="0"/>
              </a:rPr>
              <a:t> </a:t>
            </a:r>
            <a:r>
              <a:rPr lang="en-ID" dirty="0" err="1">
                <a:latin typeface="Arial Black" panose="020B0A04020102020204" pitchFamily="34" charset="0"/>
              </a:rPr>
              <a:t>Yesus</a:t>
            </a:r>
            <a:r>
              <a:rPr lang="en-ID" dirty="0">
                <a:latin typeface="Arial Black" panose="020B0A04020102020204" pitchFamily="34" charset="0"/>
              </a:rPr>
              <a:t> </a:t>
            </a:r>
            <a:r>
              <a:rPr lang="en-ID" dirty="0" err="1">
                <a:latin typeface="Arial Black" panose="020B0A04020102020204" pitchFamily="34" charset="0"/>
              </a:rPr>
              <a:t>Kristus</a:t>
            </a:r>
            <a:r>
              <a:rPr lang="en-ID" dirty="0">
                <a:latin typeface="Arial Black" panose="020B0A04020102020204" pitchFamily="34" charset="0"/>
              </a:rPr>
              <a:t> </a:t>
            </a:r>
            <a:r>
              <a:rPr lang="en-ID" dirty="0" err="1">
                <a:latin typeface="Arial Black" panose="020B0A04020102020204" pitchFamily="34" charset="0"/>
              </a:rPr>
              <a:t>adalah</a:t>
            </a:r>
            <a:r>
              <a:rPr lang="en-ID" dirty="0">
                <a:latin typeface="Arial Black" panose="020B0A04020102020204" pitchFamily="34" charset="0"/>
              </a:rPr>
              <a:t> </a:t>
            </a:r>
            <a:r>
              <a:rPr lang="en-ID" dirty="0" err="1">
                <a:latin typeface="Arial Black" panose="020B0A04020102020204" pitchFamily="34" charset="0"/>
              </a:rPr>
              <a:t>Tuhan</a:t>
            </a:r>
            <a:endParaRPr lang="en-ID" dirty="0">
              <a:latin typeface="Arial Black" panose="020B0A04020102020204" pitchFamily="34" charset="0"/>
            </a:endParaRPr>
          </a:p>
        </p:txBody>
      </p:sp>
    </p:spTree>
    <p:extLst>
      <p:ext uri="{BB962C8B-B14F-4D97-AF65-F5344CB8AC3E}">
        <p14:creationId xmlns:p14="http://schemas.microsoft.com/office/powerpoint/2010/main" val="498783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FA42F-84CB-362C-AF43-111726264B61}"/>
              </a:ext>
            </a:extLst>
          </p:cNvPr>
          <p:cNvSpPr>
            <a:spLocks noGrp="1"/>
          </p:cNvSpPr>
          <p:nvPr>
            <p:ph type="title"/>
          </p:nvPr>
        </p:nvSpPr>
        <p:spPr>
          <a:xfrm>
            <a:off x="0" y="238540"/>
            <a:ext cx="12192000" cy="5755860"/>
          </a:xfrm>
        </p:spPr>
        <p:txBody>
          <a:bodyPr>
            <a:normAutofit fontScale="90000"/>
          </a:bodyPr>
          <a:lstStyle/>
          <a:p>
            <a:r>
              <a:rPr lang="en-ID" b="1" dirty="0" err="1">
                <a:latin typeface="Arial Black" panose="020B0A04020102020204" pitchFamily="34" charset="0"/>
              </a:rPr>
              <a:t>Asas-asas</a:t>
            </a:r>
            <a:r>
              <a:rPr lang="en-ID" b="1" dirty="0">
                <a:latin typeface="Arial Black" panose="020B0A04020102020204" pitchFamily="34" charset="0"/>
              </a:rPr>
              <a:t> </a:t>
            </a:r>
            <a:r>
              <a:rPr lang="en-ID" b="1" dirty="0" err="1">
                <a:latin typeface="Arial Black" panose="020B0A04020102020204" pitchFamily="34" charset="0"/>
              </a:rPr>
              <a:t>kaum</a:t>
            </a:r>
            <a:r>
              <a:rPr lang="en-ID" b="1" dirty="0">
                <a:latin typeface="Arial Black" panose="020B0A04020102020204" pitchFamily="34" charset="0"/>
              </a:rPr>
              <a:t> </a:t>
            </a:r>
            <a:r>
              <a:rPr lang="en-ID" b="1" dirty="0" err="1">
                <a:latin typeface="Arial Black" panose="020B0A04020102020204" pitchFamily="34" charset="0"/>
              </a:rPr>
              <a:t>Injili</a:t>
            </a:r>
            <a:r>
              <a:rPr lang="en-ID" b="1" dirty="0">
                <a:latin typeface="Arial Black" panose="020B0A04020102020204" pitchFamily="34" charset="0"/>
              </a:rPr>
              <a:t> </a:t>
            </a:r>
            <a:r>
              <a:rPr lang="en-ID" b="1" dirty="0" err="1">
                <a:latin typeface="Arial Black" panose="020B0A04020102020204" pitchFamily="34" charset="0"/>
              </a:rPr>
              <a:t>adalah</a:t>
            </a:r>
            <a:r>
              <a:rPr lang="en-ID" b="1" dirty="0">
                <a:latin typeface="Arial Black" panose="020B0A04020102020204" pitchFamily="34" charset="0"/>
              </a:rPr>
              <a:t>:</a:t>
            </a:r>
            <a:br>
              <a:rPr lang="en-ID" b="1" dirty="0">
                <a:latin typeface="Arial Black" panose="020B0A04020102020204" pitchFamily="34" charset="0"/>
              </a:rPr>
            </a:br>
            <a:r>
              <a:rPr lang="en-ID" b="1" dirty="0">
                <a:latin typeface="Arial Black" panose="020B0A04020102020204" pitchFamily="34" charset="0"/>
              </a:rPr>
              <a:t>a. </a:t>
            </a:r>
            <a:r>
              <a:rPr lang="en-ID" b="1" dirty="0" err="1">
                <a:latin typeface="Arial Black" panose="020B0A04020102020204" pitchFamily="34" charset="0"/>
              </a:rPr>
              <a:t>Keteguhan</a:t>
            </a:r>
            <a:r>
              <a:rPr lang="en-ID" b="1" dirty="0">
                <a:latin typeface="Arial Black" panose="020B0A04020102020204" pitchFamily="34" charset="0"/>
              </a:rPr>
              <a:t> pada </a:t>
            </a:r>
            <a:r>
              <a:rPr lang="en-ID" b="1" dirty="0" err="1">
                <a:latin typeface="Arial Black" panose="020B0A04020102020204" pitchFamily="34" charset="0"/>
              </a:rPr>
              <a:t>doktrin</a:t>
            </a:r>
            <a:r>
              <a:rPr lang="en-ID" b="1" dirty="0">
                <a:latin typeface="Arial Black" panose="020B0A04020102020204" pitchFamily="34" charset="0"/>
              </a:rPr>
              <a:t> </a:t>
            </a:r>
            <a:r>
              <a:rPr lang="en-ID" b="1" dirty="0" err="1">
                <a:latin typeface="Arial Black" panose="020B0A04020102020204" pitchFamily="34" charset="0"/>
              </a:rPr>
              <a:t>ineransi</a:t>
            </a:r>
            <a:r>
              <a:rPr lang="en-ID" b="1" dirty="0">
                <a:latin typeface="Arial Black" panose="020B0A04020102020204" pitchFamily="34" charset="0"/>
              </a:rPr>
              <a:t> </a:t>
            </a:r>
            <a:r>
              <a:rPr lang="en-ID" b="1" dirty="0" err="1">
                <a:latin typeface="Arial Black" panose="020B0A04020102020204" pitchFamily="34" charset="0"/>
              </a:rPr>
              <a:t>Alkitab</a:t>
            </a:r>
            <a:r>
              <a:rPr lang="en-ID" b="1" dirty="0">
                <a:latin typeface="Arial Black" panose="020B0A04020102020204" pitchFamily="34" charset="0"/>
              </a:rPr>
              <a:t>,</a:t>
            </a:r>
            <a:br>
              <a:rPr lang="en-ID" b="1" dirty="0">
                <a:latin typeface="Arial Black" panose="020B0A04020102020204" pitchFamily="34" charset="0"/>
              </a:rPr>
            </a:br>
            <a:r>
              <a:rPr lang="en-ID" b="1" dirty="0">
                <a:latin typeface="Arial Black" panose="020B0A04020102020204" pitchFamily="34" charset="0"/>
              </a:rPr>
              <a:t>b. </a:t>
            </a:r>
            <a:r>
              <a:rPr lang="en-ID" b="1" dirty="0" err="1">
                <a:latin typeface="Arial Black" panose="020B0A04020102020204" pitchFamily="34" charset="0"/>
              </a:rPr>
              <a:t>Keunikan</a:t>
            </a:r>
            <a:r>
              <a:rPr lang="en-ID" b="1" dirty="0">
                <a:latin typeface="Arial Black" panose="020B0A04020102020204" pitchFamily="34" charset="0"/>
              </a:rPr>
              <a:t> </a:t>
            </a:r>
            <a:r>
              <a:rPr lang="en-ID" b="1" dirty="0" err="1">
                <a:latin typeface="Arial Black" panose="020B0A04020102020204" pitchFamily="34" charset="0"/>
              </a:rPr>
              <a:t>Kristus</a:t>
            </a:r>
            <a:r>
              <a:rPr lang="en-ID" b="1" dirty="0">
                <a:latin typeface="Arial Black" panose="020B0A04020102020204" pitchFamily="34" charset="0"/>
              </a:rPr>
              <a:t> </a:t>
            </a:r>
            <a:r>
              <a:rPr lang="en-ID" b="1" dirty="0" err="1">
                <a:latin typeface="Arial Black" panose="020B0A04020102020204" pitchFamily="34" charset="0"/>
              </a:rPr>
              <a:t>sebagai</a:t>
            </a:r>
            <a:r>
              <a:rPr lang="en-ID" b="1" dirty="0">
                <a:latin typeface="Arial Black" panose="020B0A04020102020204" pitchFamily="34" charset="0"/>
              </a:rPr>
              <a:t> </a:t>
            </a:r>
            <a:r>
              <a:rPr lang="en-ID" b="1" dirty="0" err="1">
                <a:latin typeface="Arial Black" panose="020B0A04020102020204" pitchFamily="34" charset="0"/>
              </a:rPr>
              <a:t>Tuhan</a:t>
            </a:r>
            <a:r>
              <a:rPr lang="en-ID" b="1" dirty="0">
                <a:latin typeface="Arial Black" panose="020B0A04020102020204" pitchFamily="34" charset="0"/>
              </a:rPr>
              <a:t>; </a:t>
            </a:r>
            <a:br>
              <a:rPr lang="en-ID" b="1" dirty="0">
                <a:latin typeface="Arial Black" panose="020B0A04020102020204" pitchFamily="34" charset="0"/>
              </a:rPr>
            </a:br>
            <a:r>
              <a:rPr lang="en-ID" b="1" dirty="0">
                <a:latin typeface="Arial Black" panose="020B0A04020102020204" pitchFamily="34" charset="0"/>
              </a:rPr>
              <a:t>Allah dan </a:t>
            </a:r>
            <a:r>
              <a:rPr lang="en-ID" b="1" dirty="0" err="1">
                <a:latin typeface="Arial Black" panose="020B0A04020102020204" pitchFamily="34" charset="0"/>
              </a:rPr>
              <a:t>manusia</a:t>
            </a:r>
            <a:r>
              <a:rPr lang="en-ID" b="1" dirty="0">
                <a:latin typeface="Arial Black" panose="020B0A04020102020204" pitchFamily="34" charset="0"/>
              </a:rPr>
              <a:t> </a:t>
            </a:r>
            <a:r>
              <a:rPr lang="en-ID" b="1" dirty="0" err="1">
                <a:latin typeface="Arial Black" panose="020B0A04020102020204" pitchFamily="34" charset="0"/>
              </a:rPr>
              <a:t>sejati</a:t>
            </a:r>
            <a:r>
              <a:rPr lang="en-ID" b="1" dirty="0">
                <a:latin typeface="Arial Black" panose="020B0A04020102020204" pitchFamily="34" charset="0"/>
              </a:rPr>
              <a:t>.</a:t>
            </a:r>
            <a:br>
              <a:rPr lang="en-ID" b="1" dirty="0">
                <a:latin typeface="Arial Black" panose="020B0A04020102020204" pitchFamily="34" charset="0"/>
              </a:rPr>
            </a:br>
            <a:r>
              <a:rPr lang="en-ID" b="1" dirty="0" err="1">
                <a:latin typeface="Arial Black" panose="020B0A04020102020204" pitchFamily="34" charset="0"/>
              </a:rPr>
              <a:t>c.Kristus</a:t>
            </a:r>
            <a:r>
              <a:rPr lang="en-ID" b="1" dirty="0">
                <a:latin typeface="Arial Black" panose="020B0A04020102020204" pitchFamily="34" charset="0"/>
              </a:rPr>
              <a:t> </a:t>
            </a:r>
            <a:r>
              <a:rPr lang="en-ID" b="1" dirty="0" err="1">
                <a:latin typeface="Arial Black" panose="020B0A04020102020204" pitchFamily="34" charset="0"/>
              </a:rPr>
              <a:t>sebagai</a:t>
            </a:r>
            <a:r>
              <a:rPr lang="en-ID" b="1" dirty="0">
                <a:latin typeface="Arial Black" panose="020B0A04020102020204" pitchFamily="34" charset="0"/>
              </a:rPr>
              <a:t> </a:t>
            </a:r>
            <a:r>
              <a:rPr lang="en-ID" b="1" dirty="0" err="1">
                <a:latin typeface="Arial Black" panose="020B0A04020102020204" pitchFamily="34" charset="0"/>
              </a:rPr>
              <a:t>satu-satunya</a:t>
            </a:r>
            <a:r>
              <a:rPr lang="en-ID" b="1" dirty="0">
                <a:latin typeface="Arial Black" panose="020B0A04020102020204" pitchFamily="34" charset="0"/>
              </a:rPr>
              <a:t> </a:t>
            </a:r>
            <a:r>
              <a:rPr lang="en-ID" b="1" dirty="0" err="1">
                <a:latin typeface="Arial Black" panose="020B0A04020102020204" pitchFamily="34" charset="0"/>
              </a:rPr>
              <a:t>Juruselamat</a:t>
            </a:r>
            <a:r>
              <a:rPr lang="en-ID" b="1" dirty="0">
                <a:latin typeface="Arial Black" panose="020B0A04020102020204" pitchFamily="34" charset="0"/>
              </a:rPr>
              <a:t>.</a:t>
            </a:r>
            <a:br>
              <a:rPr lang="en-ID" b="1" dirty="0">
                <a:latin typeface="Arial Black" panose="020B0A04020102020204" pitchFamily="34" charset="0"/>
              </a:rPr>
            </a:br>
            <a:r>
              <a:rPr lang="en-ID" b="1" dirty="0">
                <a:latin typeface="Arial Black" panose="020B0A04020102020204" pitchFamily="34" charset="0"/>
              </a:rPr>
              <a:t>d. </a:t>
            </a:r>
            <a:r>
              <a:rPr lang="en-ID" b="1" dirty="0" err="1">
                <a:latin typeface="Arial Black" panose="020B0A04020102020204" pitchFamily="34" charset="0"/>
              </a:rPr>
              <a:t>Mengemban</a:t>
            </a:r>
            <a:r>
              <a:rPr lang="en-ID" b="1" dirty="0">
                <a:latin typeface="Arial Black" panose="020B0A04020102020204" pitchFamily="34" charset="0"/>
              </a:rPr>
              <a:t> </a:t>
            </a:r>
            <a:r>
              <a:rPr lang="en-ID" b="1" dirty="0" err="1">
                <a:latin typeface="Arial Black" panose="020B0A04020102020204" pitchFamily="34" charset="0"/>
              </a:rPr>
              <a:t>mandat</a:t>
            </a:r>
            <a:r>
              <a:rPr lang="en-ID" b="1" dirty="0">
                <a:latin typeface="Arial Black" panose="020B0A04020102020204" pitchFamily="34" charset="0"/>
              </a:rPr>
              <a:t> </a:t>
            </a:r>
            <a:r>
              <a:rPr lang="en-ID" b="1" dirty="0" err="1">
                <a:latin typeface="Arial Black" panose="020B0A04020102020204" pitchFamily="34" charset="0"/>
              </a:rPr>
              <a:t>ilahi</a:t>
            </a:r>
            <a:r>
              <a:rPr lang="en-ID" b="1" dirty="0">
                <a:latin typeface="Arial Black" panose="020B0A04020102020204" pitchFamily="34" charset="0"/>
              </a:rPr>
              <a:t> </a:t>
            </a:r>
            <a:r>
              <a:rPr lang="en-ID" b="1" dirty="0" err="1">
                <a:latin typeface="Arial Black" panose="020B0A04020102020204" pitchFamily="34" charset="0"/>
              </a:rPr>
              <a:t>berganda</a:t>
            </a:r>
            <a:r>
              <a:rPr lang="en-ID" b="1" dirty="0">
                <a:latin typeface="Arial Black" panose="020B0A04020102020204" pitchFamily="34" charset="0"/>
              </a:rPr>
              <a:t> </a:t>
            </a:r>
            <a:r>
              <a:rPr lang="en-ID" b="1" dirty="0" err="1">
                <a:latin typeface="Arial Black" panose="020B0A04020102020204" pitchFamily="34" charset="0"/>
              </a:rPr>
              <a:t>yaitu</a:t>
            </a:r>
            <a:r>
              <a:rPr lang="en-ID" b="1" dirty="0">
                <a:latin typeface="Arial Black" panose="020B0A04020102020204" pitchFamily="34" charset="0"/>
              </a:rPr>
              <a:t> </a:t>
            </a:r>
            <a:r>
              <a:rPr lang="en-ID" b="1" dirty="0" err="1">
                <a:latin typeface="Arial Black" panose="020B0A04020102020204" pitchFamily="34" charset="0"/>
              </a:rPr>
              <a:t>pembaharuan</a:t>
            </a:r>
            <a:r>
              <a:rPr lang="en-ID" b="1" dirty="0">
                <a:latin typeface="Arial Black" panose="020B0A04020102020204" pitchFamily="34" charset="0"/>
              </a:rPr>
              <a:t> spiritual dan </a:t>
            </a:r>
            <a:r>
              <a:rPr lang="en-ID" b="1" dirty="0" err="1">
                <a:latin typeface="Arial Black" panose="020B0A04020102020204" pitchFamily="34" charset="0"/>
              </a:rPr>
              <a:t>pembangunan</a:t>
            </a:r>
            <a:r>
              <a:rPr lang="en-ID" b="1" dirty="0">
                <a:latin typeface="Arial Black" panose="020B0A04020102020204" pitchFamily="34" charset="0"/>
              </a:rPr>
              <a:t> </a:t>
            </a:r>
            <a:r>
              <a:rPr lang="en-ID" b="1" dirty="0" err="1">
                <a:latin typeface="Arial Black" panose="020B0A04020102020204" pitchFamily="34" charset="0"/>
              </a:rPr>
              <a:t>kultural</a:t>
            </a:r>
            <a:r>
              <a:rPr lang="en-ID" dirty="0"/>
              <a:t>.</a:t>
            </a:r>
            <a:br>
              <a:rPr lang="en-ID" dirty="0"/>
            </a:br>
            <a:endParaRPr lang="en-ID" dirty="0"/>
          </a:p>
        </p:txBody>
      </p:sp>
    </p:spTree>
    <p:extLst>
      <p:ext uri="{BB962C8B-B14F-4D97-AF65-F5344CB8AC3E}">
        <p14:creationId xmlns:p14="http://schemas.microsoft.com/office/powerpoint/2010/main" val="3426124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14BF8-9CC3-DAA8-0963-BA8CE21F77D0}"/>
              </a:ext>
            </a:extLst>
          </p:cNvPr>
          <p:cNvSpPr>
            <a:spLocks noGrp="1"/>
          </p:cNvSpPr>
          <p:nvPr>
            <p:ph type="title"/>
          </p:nvPr>
        </p:nvSpPr>
        <p:spPr>
          <a:xfrm>
            <a:off x="0" y="2544418"/>
            <a:ext cx="12192000" cy="3449982"/>
          </a:xfrm>
        </p:spPr>
        <p:txBody>
          <a:bodyPr>
            <a:noAutofit/>
          </a:bodyPr>
          <a:lstStyle/>
          <a:p>
            <a:r>
              <a:rPr lang="en-ID" sz="2800" dirty="0">
                <a:latin typeface="Arial Black" panose="020B0A04020102020204" pitchFamily="34" charset="0"/>
              </a:rPr>
              <a:t>Dari </a:t>
            </a:r>
            <a:r>
              <a:rPr lang="en-ID" sz="2800" dirty="0" err="1">
                <a:latin typeface="Arial Black" panose="020B0A04020102020204" pitchFamily="34" charset="0"/>
              </a:rPr>
              <a:t>segi</a:t>
            </a:r>
            <a:r>
              <a:rPr lang="en-ID" sz="2800" dirty="0">
                <a:latin typeface="Arial Black" panose="020B0A04020102020204" pitchFamily="34" charset="0"/>
              </a:rPr>
              <a:t> </a:t>
            </a:r>
            <a:r>
              <a:rPr lang="en-ID" sz="2800" dirty="0" err="1">
                <a:latin typeface="Arial Black" panose="020B0A04020102020204" pitchFamily="34" charset="0"/>
              </a:rPr>
              <a:t>dinamika</a:t>
            </a:r>
            <a:r>
              <a:rPr lang="en-ID" sz="2800" dirty="0">
                <a:latin typeface="Arial Black" panose="020B0A04020102020204" pitchFamily="34" charset="0"/>
              </a:rPr>
              <a:t>, </a:t>
            </a:r>
            <a:r>
              <a:rPr lang="en-ID" sz="2800" dirty="0" err="1">
                <a:latin typeface="Arial Black" panose="020B0A04020102020204" pitchFamily="34" charset="0"/>
              </a:rPr>
              <a:t>pengikutNya</a:t>
            </a:r>
            <a:r>
              <a:rPr lang="en-ID" sz="2800" dirty="0">
                <a:latin typeface="Arial Black" panose="020B0A04020102020204" pitchFamily="34" charset="0"/>
              </a:rPr>
              <a:t> </a:t>
            </a:r>
            <a:r>
              <a:rPr lang="en-ID" sz="2800" dirty="0" err="1">
                <a:latin typeface="Arial Black" panose="020B0A04020102020204" pitchFamily="34" charset="0"/>
              </a:rPr>
              <a:t>menjadi</a:t>
            </a:r>
            <a:r>
              <a:rPr lang="en-ID" sz="2800" dirty="0">
                <a:latin typeface="Arial Black" panose="020B0A04020102020204" pitchFamily="34" charset="0"/>
              </a:rPr>
              <a:t>: </a:t>
            </a:r>
            <a:br>
              <a:rPr lang="en-ID" sz="2800" dirty="0">
                <a:latin typeface="Arial Black" panose="020B0A04020102020204" pitchFamily="34" charset="0"/>
              </a:rPr>
            </a:br>
            <a:r>
              <a:rPr lang="en-ID" sz="2800" dirty="0">
                <a:latin typeface="Arial Black" panose="020B0A04020102020204" pitchFamily="34" charset="0"/>
              </a:rPr>
              <a:t>a. Orang yang </a:t>
            </a:r>
            <a:r>
              <a:rPr lang="en-ID" sz="2800" dirty="0" err="1">
                <a:latin typeface="Arial Black" panose="020B0A04020102020204" pitchFamily="34" charset="0"/>
              </a:rPr>
              <a:t>mengalami</a:t>
            </a:r>
            <a:r>
              <a:rPr lang="en-ID" sz="2800" dirty="0">
                <a:latin typeface="Arial Black" panose="020B0A04020102020204" pitchFamily="34" charset="0"/>
              </a:rPr>
              <a:t> </a:t>
            </a:r>
            <a:r>
              <a:rPr lang="en-ID" sz="2800" dirty="0" err="1">
                <a:latin typeface="Arial Black" panose="020B0A04020102020204" pitchFamily="34" charset="0"/>
              </a:rPr>
              <a:t>pengalaman</a:t>
            </a:r>
            <a:r>
              <a:rPr lang="en-ID" sz="2800" dirty="0">
                <a:latin typeface="Arial Black" panose="020B0A04020102020204" pitchFamily="34" charset="0"/>
              </a:rPr>
              <a:t> </a:t>
            </a:r>
            <a:r>
              <a:rPr lang="en-ID" sz="2800" dirty="0" err="1">
                <a:latin typeface="Arial Black" panose="020B0A04020102020204" pitchFamily="34" charset="0"/>
              </a:rPr>
              <a:t>pertobatan</a:t>
            </a:r>
            <a:r>
              <a:rPr lang="en-ID" sz="2800" dirty="0">
                <a:latin typeface="Arial Black" panose="020B0A04020102020204" pitchFamily="34" charset="0"/>
              </a:rPr>
              <a:t> yang </a:t>
            </a:r>
            <a:r>
              <a:rPr lang="en-ID" sz="2800" dirty="0" err="1">
                <a:latin typeface="Arial Black" panose="020B0A04020102020204" pitchFamily="34" charset="0"/>
              </a:rPr>
              <a:t>subjektif</a:t>
            </a:r>
            <a:r>
              <a:rPr lang="en-ID" sz="2800" dirty="0">
                <a:latin typeface="Arial Black" panose="020B0A04020102020204" pitchFamily="34" charset="0"/>
              </a:rPr>
              <a:t> dan </a:t>
            </a:r>
            <a:r>
              <a:rPr lang="en-ID" sz="2800" dirty="0" err="1">
                <a:latin typeface="Arial Black" panose="020B0A04020102020204" pitchFamily="34" charset="0"/>
              </a:rPr>
              <a:t>sering</a:t>
            </a:r>
            <a:r>
              <a:rPr lang="en-ID" sz="2800" dirty="0">
                <a:latin typeface="Arial Black" panose="020B0A04020102020204" pitchFamily="34" charset="0"/>
              </a:rPr>
              <a:t> </a:t>
            </a:r>
            <a:r>
              <a:rPr lang="en-ID" sz="2800" dirty="0" err="1">
                <a:latin typeface="Arial Black" panose="020B0A04020102020204" pitchFamily="34" charset="0"/>
              </a:rPr>
              <a:t>disebut</a:t>
            </a:r>
            <a:r>
              <a:rPr lang="en-ID" sz="2800" dirty="0">
                <a:latin typeface="Arial Black" panose="020B0A04020102020204" pitchFamily="34" charset="0"/>
              </a:rPr>
              <a:t> </a:t>
            </a:r>
            <a:r>
              <a:rPr lang="en-ID" sz="2800" dirty="0" err="1">
                <a:latin typeface="Arial Black" panose="020B0A04020102020204" pitchFamily="34" charset="0"/>
              </a:rPr>
              <a:t>dengan</a:t>
            </a:r>
            <a:r>
              <a:rPr lang="en-ID" sz="2800" dirty="0">
                <a:latin typeface="Arial Black" panose="020B0A04020102020204" pitchFamily="34" charset="0"/>
              </a:rPr>
              <a:t> </a:t>
            </a:r>
            <a:r>
              <a:rPr lang="en-ID" sz="2800" dirty="0" err="1">
                <a:latin typeface="Arial Black" panose="020B0A04020102020204" pitchFamily="34" charset="0"/>
              </a:rPr>
              <a:t>kelahiran</a:t>
            </a:r>
            <a:r>
              <a:rPr lang="en-ID" sz="2800" dirty="0">
                <a:latin typeface="Arial Black" panose="020B0A04020102020204" pitchFamily="34" charset="0"/>
              </a:rPr>
              <a:t> </a:t>
            </a:r>
            <a:r>
              <a:rPr lang="en-ID" sz="2800" dirty="0" err="1">
                <a:latin typeface="Arial Black" panose="020B0A04020102020204" pitchFamily="34" charset="0"/>
              </a:rPr>
              <a:t>kembali</a:t>
            </a:r>
            <a:r>
              <a:rPr lang="en-ID" sz="2800" dirty="0">
                <a:latin typeface="Arial Black" panose="020B0A04020102020204" pitchFamily="34" charset="0"/>
              </a:rPr>
              <a:t> </a:t>
            </a:r>
            <a:r>
              <a:rPr lang="en-ID" sz="2800" dirty="0" err="1">
                <a:latin typeface="Arial Black" panose="020B0A04020102020204" pitchFamily="34" charset="0"/>
              </a:rPr>
              <a:t>atau</a:t>
            </a:r>
            <a:r>
              <a:rPr lang="en-ID" sz="2800" dirty="0">
                <a:latin typeface="Arial Black" panose="020B0A04020102020204" pitchFamily="34" charset="0"/>
              </a:rPr>
              <a:t> </a:t>
            </a:r>
            <a:r>
              <a:rPr lang="en-ID" sz="2800" dirty="0" err="1">
                <a:latin typeface="Arial Black" panose="020B0A04020102020204" pitchFamily="34" charset="0"/>
              </a:rPr>
              <a:t>diselamatkan</a:t>
            </a:r>
            <a:r>
              <a:rPr lang="en-ID" sz="2800" dirty="0">
                <a:latin typeface="Arial Black" panose="020B0A04020102020204" pitchFamily="34" charset="0"/>
              </a:rPr>
              <a:t>.</a:t>
            </a:r>
            <a:br>
              <a:rPr lang="en-ID" sz="2800" dirty="0">
                <a:latin typeface="Arial Black" panose="020B0A04020102020204" pitchFamily="34" charset="0"/>
              </a:rPr>
            </a:br>
            <a:r>
              <a:rPr lang="en-ID" sz="2800" dirty="0">
                <a:latin typeface="Arial Black" panose="020B0A04020102020204" pitchFamily="34" charset="0"/>
              </a:rPr>
              <a:t>b. Orang-orang yang </a:t>
            </a:r>
            <a:r>
              <a:rPr lang="en-ID" sz="2800" dirty="0" err="1">
                <a:latin typeface="Arial Black" panose="020B0A04020102020204" pitchFamily="34" charset="0"/>
              </a:rPr>
              <a:t>tunduk</a:t>
            </a:r>
            <a:r>
              <a:rPr lang="en-ID" sz="2800" dirty="0">
                <a:latin typeface="Arial Black" panose="020B0A04020102020204" pitchFamily="34" charset="0"/>
              </a:rPr>
              <a:t> pada </a:t>
            </a:r>
            <a:r>
              <a:rPr lang="en-ID" sz="2800" dirty="0" err="1">
                <a:latin typeface="Arial Black" panose="020B0A04020102020204" pitchFamily="34" charset="0"/>
              </a:rPr>
              <a:t>otoritas</a:t>
            </a:r>
            <a:r>
              <a:rPr lang="en-ID" sz="2800" dirty="0">
                <a:latin typeface="Arial Black" panose="020B0A04020102020204" pitchFamily="34" charset="0"/>
              </a:rPr>
              <a:t> </a:t>
            </a:r>
            <a:r>
              <a:rPr lang="en-ID" sz="2800" dirty="0" err="1">
                <a:latin typeface="Arial Black" panose="020B0A04020102020204" pitchFamily="34" charset="0"/>
              </a:rPr>
              <a:t>Alkitab</a:t>
            </a:r>
            <a:r>
              <a:rPr lang="en-ID" sz="2800" dirty="0">
                <a:latin typeface="Arial Black" panose="020B0A04020102020204" pitchFamily="34" charset="0"/>
              </a:rPr>
              <a:t> </a:t>
            </a:r>
            <a:r>
              <a:rPr lang="en-ID" sz="2800" dirty="0" err="1">
                <a:latin typeface="Arial Black" panose="020B0A04020102020204" pitchFamily="34" charset="0"/>
              </a:rPr>
              <a:t>sebagai</a:t>
            </a:r>
            <a:r>
              <a:rPr lang="en-ID" sz="2800" dirty="0">
                <a:latin typeface="Arial Black" panose="020B0A04020102020204" pitchFamily="34" charset="0"/>
              </a:rPr>
              <a:t> </a:t>
            </a:r>
            <a:r>
              <a:rPr lang="en-ID" sz="2800" dirty="0" err="1">
                <a:latin typeface="Arial Black" panose="020B0A04020102020204" pitchFamily="34" charset="0"/>
              </a:rPr>
              <a:t>Firman</a:t>
            </a:r>
            <a:r>
              <a:rPr lang="en-ID" sz="2800" dirty="0">
                <a:latin typeface="Arial Black" panose="020B0A04020102020204" pitchFamily="34" charset="0"/>
              </a:rPr>
              <a:t> Allah yang </a:t>
            </a:r>
            <a:r>
              <a:rPr lang="en-ID" sz="2800" dirty="0" err="1">
                <a:latin typeface="Arial Black" panose="020B0A04020102020204" pitchFamily="34" charset="0"/>
              </a:rPr>
              <a:t>diilhamkan</a:t>
            </a:r>
            <a:r>
              <a:rPr lang="en-ID" sz="2800" dirty="0">
                <a:latin typeface="Arial Black" panose="020B0A04020102020204" pitchFamily="34" charset="0"/>
              </a:rPr>
              <a:t> oleh Allah, </a:t>
            </a:r>
            <a:br>
              <a:rPr lang="en-ID" sz="2800" dirty="0">
                <a:latin typeface="Arial Black" panose="020B0A04020102020204" pitchFamily="34" charset="0"/>
              </a:rPr>
            </a:br>
            <a:r>
              <a:rPr lang="en-ID" sz="2800" dirty="0">
                <a:latin typeface="Arial Black" panose="020B0A04020102020204" pitchFamily="34" charset="0"/>
              </a:rPr>
              <a:t>c. Orang-orang </a:t>
            </a:r>
            <a:r>
              <a:rPr lang="en-ID" sz="2800" dirty="0" err="1">
                <a:latin typeface="Arial Black" panose="020B0A04020102020204" pitchFamily="34" charset="0"/>
              </a:rPr>
              <a:t>memberitakan</a:t>
            </a:r>
            <a:r>
              <a:rPr lang="en-ID" sz="2800" dirty="0">
                <a:latin typeface="Arial Black" panose="020B0A04020102020204" pitchFamily="34" charset="0"/>
              </a:rPr>
              <a:t> </a:t>
            </a:r>
            <a:r>
              <a:rPr lang="en-ID" sz="2800" dirty="0" err="1">
                <a:latin typeface="Arial Black" panose="020B0A04020102020204" pitchFamily="34" charset="0"/>
              </a:rPr>
              <a:t>injil</a:t>
            </a:r>
            <a:r>
              <a:rPr lang="en-ID" sz="2800" dirty="0">
                <a:latin typeface="Arial Black" panose="020B0A04020102020204" pitchFamily="34" charset="0"/>
              </a:rPr>
              <a:t> </a:t>
            </a:r>
            <a:r>
              <a:rPr lang="en-ID" sz="2800" dirty="0" err="1">
                <a:latin typeface="Arial Black" panose="020B0A04020102020204" pitchFamily="34" charset="0"/>
              </a:rPr>
              <a:t>kepada</a:t>
            </a:r>
            <a:r>
              <a:rPr lang="en-ID" sz="2800" dirty="0">
                <a:latin typeface="Arial Black" panose="020B0A04020102020204" pitchFamily="34" charset="0"/>
              </a:rPr>
              <a:t> orang lain</a:t>
            </a:r>
            <a:br>
              <a:rPr lang="en-ID" sz="2800" dirty="0">
                <a:latin typeface="Arial Black" panose="020B0A04020102020204" pitchFamily="34" charset="0"/>
              </a:rPr>
            </a:br>
            <a:r>
              <a:rPr lang="en-ID" sz="2800" dirty="0" err="1">
                <a:latin typeface="Arial Black" panose="020B0A04020102020204" pitchFamily="34" charset="0"/>
              </a:rPr>
              <a:t>Kaum</a:t>
            </a:r>
            <a:r>
              <a:rPr lang="en-ID" sz="2800" dirty="0">
                <a:latin typeface="Arial Black" panose="020B0A04020102020204" pitchFamily="34" charset="0"/>
              </a:rPr>
              <a:t> </a:t>
            </a:r>
            <a:r>
              <a:rPr lang="en-ID" sz="2800" dirty="0" err="1">
                <a:latin typeface="Arial Black" panose="020B0A04020102020204" pitchFamily="34" charset="0"/>
              </a:rPr>
              <a:t>injili</a:t>
            </a:r>
            <a:r>
              <a:rPr lang="en-ID" sz="2800" dirty="0">
                <a:latin typeface="Arial Black" panose="020B0A04020102020204" pitchFamily="34" charset="0"/>
              </a:rPr>
              <a:t> </a:t>
            </a:r>
            <a:r>
              <a:rPr lang="en-ID" sz="2800" dirty="0" err="1">
                <a:latin typeface="Arial Black" panose="020B0A04020102020204" pitchFamily="34" charset="0"/>
              </a:rPr>
              <a:t>adalah</a:t>
            </a:r>
            <a:r>
              <a:rPr lang="en-ID" sz="2800" dirty="0">
                <a:latin typeface="Arial Black" panose="020B0A04020102020204" pitchFamily="34" charset="0"/>
              </a:rPr>
              <a:t> </a:t>
            </a:r>
            <a:r>
              <a:rPr lang="en-ID" sz="2800" dirty="0" err="1">
                <a:latin typeface="Arial Black" panose="020B0A04020102020204" pitchFamily="34" charset="0"/>
              </a:rPr>
              <a:t>pewaris</a:t>
            </a:r>
            <a:r>
              <a:rPr lang="en-ID" sz="2800" dirty="0">
                <a:latin typeface="Arial Black" panose="020B0A04020102020204" pitchFamily="34" charset="0"/>
              </a:rPr>
              <a:t> reformasi yang </a:t>
            </a:r>
            <a:r>
              <a:rPr lang="en-ID" sz="2800" dirty="0" err="1">
                <a:latin typeface="Arial Black" panose="020B0A04020102020204" pitchFamily="34" charset="0"/>
              </a:rPr>
              <a:t>masih</a:t>
            </a:r>
            <a:r>
              <a:rPr lang="en-ID" sz="2800" dirty="0">
                <a:latin typeface="Arial Black" panose="020B0A04020102020204" pitchFamily="34" charset="0"/>
              </a:rPr>
              <a:t> </a:t>
            </a:r>
            <a:r>
              <a:rPr lang="en-ID" sz="2800" dirty="0" err="1">
                <a:latin typeface="Arial Black" panose="020B0A04020102020204" pitchFamily="34" charset="0"/>
              </a:rPr>
              <a:t>mempertahankan</a:t>
            </a:r>
            <a:r>
              <a:rPr lang="en-ID" sz="2800" dirty="0">
                <a:latin typeface="Arial Black" panose="020B0A04020102020204" pitchFamily="34" charset="0"/>
              </a:rPr>
              <a:t> </a:t>
            </a:r>
            <a:r>
              <a:rPr lang="en-ID" sz="2800" dirty="0" err="1">
                <a:latin typeface="Arial Black" panose="020B0A04020102020204" pitchFamily="34" charset="0"/>
              </a:rPr>
              <a:t>otoritas</a:t>
            </a:r>
            <a:r>
              <a:rPr lang="en-ID" sz="2800" dirty="0">
                <a:latin typeface="Arial Black" panose="020B0A04020102020204" pitchFamily="34" charset="0"/>
              </a:rPr>
              <a:t> </a:t>
            </a:r>
            <a:r>
              <a:rPr lang="en-ID" sz="2800" dirty="0" err="1">
                <a:latin typeface="Arial Black" panose="020B0A04020102020204" pitchFamily="34" charset="0"/>
              </a:rPr>
              <a:t>Alkitab</a:t>
            </a:r>
            <a:r>
              <a:rPr lang="en-ID" sz="2800" dirty="0">
                <a:latin typeface="Arial Black" panose="020B0A04020102020204" pitchFamily="34" charset="0"/>
              </a:rPr>
              <a:t> dan </a:t>
            </a:r>
            <a:r>
              <a:rPr lang="en-ID" sz="2800" dirty="0" err="1">
                <a:latin typeface="Arial Black" panose="020B0A04020102020204" pitchFamily="34" charset="0"/>
              </a:rPr>
              <a:t>Kristus</a:t>
            </a:r>
            <a:r>
              <a:rPr lang="en-ID" sz="2800" dirty="0">
                <a:latin typeface="Arial Black" panose="020B0A04020102020204" pitchFamily="34" charset="0"/>
              </a:rPr>
              <a:t>, </a:t>
            </a:r>
            <a:r>
              <a:rPr lang="en-ID" sz="2800" dirty="0" err="1">
                <a:latin typeface="Arial Black" panose="020B0A04020102020204" pitchFamily="34" charset="0"/>
              </a:rPr>
              <a:t>serta</a:t>
            </a:r>
            <a:r>
              <a:rPr lang="en-ID" sz="2800" dirty="0">
                <a:latin typeface="Arial Black" panose="020B0A04020102020204" pitchFamily="34" charset="0"/>
              </a:rPr>
              <a:t> </a:t>
            </a:r>
            <a:r>
              <a:rPr lang="en-ID" sz="2800" dirty="0" err="1">
                <a:latin typeface="Arial Black" panose="020B0A04020102020204" pitchFamily="34" charset="0"/>
              </a:rPr>
              <a:t>secara</a:t>
            </a:r>
            <a:r>
              <a:rPr lang="en-ID" sz="2800" dirty="0">
                <a:latin typeface="Arial Black" panose="020B0A04020102020204" pitchFamily="34" charset="0"/>
              </a:rPr>
              <a:t> </a:t>
            </a:r>
            <a:r>
              <a:rPr lang="en-ID" sz="2800" dirty="0" err="1">
                <a:latin typeface="Arial Black" panose="020B0A04020102020204" pitchFamily="34" charset="0"/>
              </a:rPr>
              <a:t>konservatif</a:t>
            </a:r>
            <a:r>
              <a:rPr lang="en-ID" sz="2800" dirty="0">
                <a:latin typeface="Arial Black" panose="020B0A04020102020204" pitchFamily="34" charset="0"/>
              </a:rPr>
              <a:t> </a:t>
            </a:r>
            <a:r>
              <a:rPr lang="en-ID" sz="2800" dirty="0" err="1">
                <a:latin typeface="Arial Black" panose="020B0A04020102020204" pitchFamily="34" charset="0"/>
              </a:rPr>
              <a:t>membedakan</a:t>
            </a:r>
            <a:r>
              <a:rPr lang="en-ID" sz="2800" dirty="0">
                <a:latin typeface="Arial Black" panose="020B0A04020102020204" pitchFamily="34" charset="0"/>
              </a:rPr>
              <a:t> </a:t>
            </a:r>
            <a:r>
              <a:rPr lang="en-ID" sz="2800" dirty="0" err="1">
                <a:latin typeface="Arial Black" panose="020B0A04020102020204" pitchFamily="34" charset="0"/>
              </a:rPr>
              <a:t>diri</a:t>
            </a:r>
            <a:r>
              <a:rPr lang="en-ID" sz="2800" dirty="0">
                <a:latin typeface="Arial Black" panose="020B0A04020102020204" pitchFamily="34" charset="0"/>
              </a:rPr>
              <a:t> </a:t>
            </a:r>
            <a:r>
              <a:rPr lang="en-ID" sz="2800" dirty="0" err="1">
                <a:latin typeface="Arial Black" panose="020B0A04020102020204" pitchFamily="34" charset="0"/>
              </a:rPr>
              <a:t>dari</a:t>
            </a:r>
            <a:r>
              <a:rPr lang="en-ID" sz="2800" dirty="0">
                <a:latin typeface="Arial Black" panose="020B0A04020102020204" pitchFamily="34" charset="0"/>
              </a:rPr>
              <a:t> orang-orang  yang </a:t>
            </a:r>
            <a:r>
              <a:rPr lang="en-ID" sz="2800" dirty="0" err="1">
                <a:latin typeface="Arial Black" panose="020B0A04020102020204" pitchFamily="34" charset="0"/>
              </a:rPr>
              <a:t>terkemudian</a:t>
            </a:r>
            <a:r>
              <a:rPr lang="en-ID" sz="2800" dirty="0">
                <a:latin typeface="Arial Black" panose="020B0A04020102020204" pitchFamily="34" charset="0"/>
              </a:rPr>
              <a:t>, yang </a:t>
            </a:r>
            <a:r>
              <a:rPr lang="en-ID" sz="2800" dirty="0" err="1">
                <a:latin typeface="Arial Black" panose="020B0A04020102020204" pitchFamily="34" charset="0"/>
              </a:rPr>
              <a:t>sudah</a:t>
            </a:r>
            <a:r>
              <a:rPr lang="en-ID" sz="2800" dirty="0">
                <a:latin typeface="Arial Black" panose="020B0A04020102020204" pitchFamily="34" charset="0"/>
              </a:rPr>
              <a:t> </a:t>
            </a:r>
            <a:r>
              <a:rPr lang="en-ID" sz="2800" dirty="0" err="1">
                <a:latin typeface="Arial Black" panose="020B0A04020102020204" pitchFamily="34" charset="0"/>
              </a:rPr>
              <a:t>tidak</a:t>
            </a:r>
            <a:r>
              <a:rPr lang="en-ID" sz="2800" dirty="0">
                <a:latin typeface="Arial Black" panose="020B0A04020102020204" pitchFamily="34" charset="0"/>
              </a:rPr>
              <a:t> </a:t>
            </a:r>
            <a:r>
              <a:rPr lang="en-ID" sz="2800" dirty="0" err="1">
                <a:latin typeface="Arial Black" panose="020B0A04020102020204" pitchFamily="34" charset="0"/>
              </a:rPr>
              <a:t>berpegang</a:t>
            </a:r>
            <a:r>
              <a:rPr lang="en-ID" sz="2800" dirty="0">
                <a:latin typeface="Arial Black" panose="020B0A04020102020204" pitchFamily="34" charset="0"/>
              </a:rPr>
              <a:t> pada </a:t>
            </a:r>
            <a:r>
              <a:rPr lang="en-ID" sz="2800" dirty="0" err="1">
                <a:latin typeface="Arial Black" panose="020B0A04020102020204" pitchFamily="34" charset="0"/>
              </a:rPr>
              <a:t>otoritas</a:t>
            </a:r>
            <a:r>
              <a:rPr lang="en-ID" sz="2800" dirty="0">
                <a:latin typeface="Arial Black" panose="020B0A04020102020204" pitchFamily="34" charset="0"/>
              </a:rPr>
              <a:t> </a:t>
            </a:r>
            <a:r>
              <a:rPr lang="en-ID" sz="2800" dirty="0" err="1">
                <a:latin typeface="Arial Black" panose="020B0A04020102020204" pitchFamily="34" charset="0"/>
              </a:rPr>
              <a:t>Alkitab</a:t>
            </a:r>
            <a:r>
              <a:rPr lang="en-ID" sz="2800" dirty="0">
                <a:latin typeface="Arial Black" panose="020B0A04020102020204" pitchFamily="34" charset="0"/>
              </a:rPr>
              <a:t> </a:t>
            </a:r>
            <a:r>
              <a:rPr lang="en-ID" sz="2800" dirty="0" err="1">
                <a:latin typeface="Arial Black" panose="020B0A04020102020204" pitchFamily="34" charset="0"/>
              </a:rPr>
              <a:t>lagi</a:t>
            </a:r>
            <a:r>
              <a:rPr lang="en-ID" sz="2800" dirty="0">
                <a:latin typeface="Arial Black" panose="020B0A04020102020204" pitchFamily="34" charset="0"/>
              </a:rPr>
              <a:t>. </a:t>
            </a:r>
            <a:r>
              <a:rPr lang="en-ID" sz="2800" dirty="0" err="1">
                <a:latin typeface="Arial Black" panose="020B0A04020102020204" pitchFamily="34" charset="0"/>
              </a:rPr>
              <a:t>Kaum</a:t>
            </a:r>
            <a:r>
              <a:rPr lang="en-ID" sz="2800" dirty="0">
                <a:latin typeface="Arial Black" panose="020B0A04020102020204" pitchFamily="34" charset="0"/>
              </a:rPr>
              <a:t> </a:t>
            </a:r>
            <a:r>
              <a:rPr lang="en-ID" sz="2800" dirty="0" err="1">
                <a:latin typeface="Arial Black" panose="020B0A04020102020204" pitchFamily="34" charset="0"/>
              </a:rPr>
              <a:t>injili</a:t>
            </a:r>
            <a:r>
              <a:rPr lang="en-ID" sz="2800" dirty="0">
                <a:latin typeface="Arial Black" panose="020B0A04020102020204" pitchFamily="34" charset="0"/>
              </a:rPr>
              <a:t> </a:t>
            </a:r>
            <a:r>
              <a:rPr lang="en-ID" sz="2800" dirty="0" err="1">
                <a:latin typeface="Arial Black" panose="020B0A04020102020204" pitchFamily="34" charset="0"/>
              </a:rPr>
              <a:t>identik</a:t>
            </a:r>
            <a:r>
              <a:rPr lang="en-ID" sz="2800" dirty="0">
                <a:latin typeface="Arial Black" panose="020B0A04020102020204" pitchFamily="34" charset="0"/>
              </a:rPr>
              <a:t> </a:t>
            </a:r>
            <a:r>
              <a:rPr lang="en-ID" sz="2800" dirty="0" err="1">
                <a:latin typeface="Arial Black" panose="020B0A04020102020204" pitchFamily="34" charset="0"/>
              </a:rPr>
              <a:t>dengan</a:t>
            </a:r>
            <a:r>
              <a:rPr lang="en-ID" sz="2800" dirty="0">
                <a:latin typeface="Arial Black" panose="020B0A04020102020204" pitchFamily="34" charset="0"/>
              </a:rPr>
              <a:t> </a:t>
            </a:r>
            <a:r>
              <a:rPr lang="en-ID" sz="2800" dirty="0" err="1">
                <a:latin typeface="Arial Black" panose="020B0A04020102020204" pitchFamily="34" charset="0"/>
              </a:rPr>
              <a:t>kaum</a:t>
            </a:r>
            <a:r>
              <a:rPr lang="en-ID" sz="2800" dirty="0">
                <a:latin typeface="Arial Black" panose="020B0A04020102020204" pitchFamily="34" charset="0"/>
              </a:rPr>
              <a:t> reformasi yang </a:t>
            </a:r>
            <a:r>
              <a:rPr lang="en-ID" sz="2800" dirty="0" err="1">
                <a:latin typeface="Arial Black" panose="020B0A04020102020204" pitchFamily="34" charset="0"/>
              </a:rPr>
              <a:t>secara</a:t>
            </a:r>
            <a:r>
              <a:rPr lang="en-ID" sz="2800" dirty="0">
                <a:latin typeface="Arial Black" panose="020B0A04020102020204" pitchFamily="34" charset="0"/>
              </a:rPr>
              <a:t> </a:t>
            </a:r>
            <a:r>
              <a:rPr lang="en-ID" sz="2800" dirty="0" err="1">
                <a:latin typeface="Arial Black" panose="020B0A04020102020204" pitchFamily="34" charset="0"/>
              </a:rPr>
              <a:t>umum</a:t>
            </a:r>
            <a:r>
              <a:rPr lang="en-ID" sz="2800" dirty="0">
                <a:latin typeface="Arial Black" panose="020B0A04020102020204" pitchFamily="34" charset="0"/>
              </a:rPr>
              <a:t> </a:t>
            </a:r>
            <a:r>
              <a:rPr lang="en-ID" sz="2800" dirty="0" err="1">
                <a:latin typeface="Arial Black" panose="020B0A04020102020204" pitchFamily="34" charset="0"/>
              </a:rPr>
              <a:t>lebih</a:t>
            </a:r>
            <a:r>
              <a:rPr lang="en-ID" sz="2800" dirty="0">
                <a:latin typeface="Arial Black" panose="020B0A04020102020204" pitchFamily="34" charset="0"/>
              </a:rPr>
              <a:t> </a:t>
            </a:r>
            <a:r>
              <a:rPr lang="en-ID" sz="2800" dirty="0" err="1">
                <a:latin typeface="Arial Black" panose="020B0A04020102020204" pitchFamily="34" charset="0"/>
              </a:rPr>
              <a:t>dikenal</a:t>
            </a:r>
            <a:r>
              <a:rPr lang="en-ID" sz="2800" dirty="0">
                <a:latin typeface="Arial Black" panose="020B0A04020102020204" pitchFamily="34" charset="0"/>
              </a:rPr>
              <a:t> </a:t>
            </a:r>
            <a:r>
              <a:rPr lang="en-ID" sz="2800" dirty="0" err="1">
                <a:latin typeface="Arial Black" panose="020B0A04020102020204" pitchFamily="34" charset="0"/>
              </a:rPr>
              <a:t>dengan</a:t>
            </a:r>
            <a:r>
              <a:rPr lang="en-ID" sz="2800" dirty="0">
                <a:latin typeface="Arial Black" panose="020B0A04020102020204" pitchFamily="34" charset="0"/>
              </a:rPr>
              <a:t> Lutheran. </a:t>
            </a:r>
            <a:br>
              <a:rPr lang="en-ID" sz="2800" dirty="0">
                <a:latin typeface="Arial Black" panose="020B0A04020102020204" pitchFamily="34" charset="0"/>
              </a:rPr>
            </a:br>
            <a:br>
              <a:rPr lang="en-ID" sz="3000" dirty="0"/>
            </a:br>
            <a:br>
              <a:rPr lang="en-ID" sz="3000" dirty="0"/>
            </a:br>
            <a:endParaRPr lang="en-ID" sz="3000" dirty="0"/>
          </a:p>
        </p:txBody>
      </p:sp>
    </p:spTree>
    <p:extLst>
      <p:ext uri="{BB962C8B-B14F-4D97-AF65-F5344CB8AC3E}">
        <p14:creationId xmlns:p14="http://schemas.microsoft.com/office/powerpoint/2010/main" val="125196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E6539C-5B52-97D5-C25A-34BB35AFB7EE}"/>
              </a:ext>
            </a:extLst>
          </p:cNvPr>
          <p:cNvSpPr txBox="1"/>
          <p:nvPr/>
        </p:nvSpPr>
        <p:spPr>
          <a:xfrm>
            <a:off x="106017" y="1"/>
            <a:ext cx="11979966" cy="6678751"/>
          </a:xfrm>
          <a:prstGeom prst="rect">
            <a:avLst/>
          </a:prstGeom>
          <a:noFill/>
        </p:spPr>
        <p:txBody>
          <a:bodyPr wrap="square">
            <a:spAutoFit/>
          </a:bodyPr>
          <a:lstStyle/>
          <a:p>
            <a:r>
              <a:rPr lang="en-ID" sz="3600" dirty="0">
                <a:latin typeface="Arial Black" panose="020B0A04020102020204" pitchFamily="34" charset="0"/>
              </a:rPr>
              <a:t>3.Kita </a:t>
            </a:r>
            <a:r>
              <a:rPr lang="en-ID" sz="3600" dirty="0" err="1">
                <a:latin typeface="Arial Black" panose="020B0A04020102020204" pitchFamily="34" charset="0"/>
              </a:rPr>
              <a:t>harus</a:t>
            </a:r>
            <a:r>
              <a:rPr lang="en-ID" sz="3600" dirty="0">
                <a:latin typeface="Arial Black" panose="020B0A04020102020204" pitchFamily="34" charset="0"/>
              </a:rPr>
              <a:t> </a:t>
            </a:r>
            <a:r>
              <a:rPr lang="en-ID" sz="3600" dirty="0" err="1">
                <a:latin typeface="Arial Black" panose="020B0A04020102020204" pitchFamily="34" charset="0"/>
              </a:rPr>
              <a:t>saling</a:t>
            </a:r>
            <a:r>
              <a:rPr lang="en-ID" sz="3600" dirty="0">
                <a:latin typeface="Arial Black" panose="020B0A04020102020204" pitchFamily="34" charset="0"/>
              </a:rPr>
              <a:t> </a:t>
            </a:r>
            <a:r>
              <a:rPr lang="en-ID" sz="3600" dirty="0" err="1">
                <a:latin typeface="Arial Black" panose="020B0A04020102020204" pitchFamily="34" charset="0"/>
              </a:rPr>
              <a:t>menghargai</a:t>
            </a:r>
            <a:endParaRPr lang="en-ID" sz="3600" dirty="0">
              <a:latin typeface="Arial Black" panose="020B0A04020102020204" pitchFamily="34" charset="0"/>
            </a:endParaRPr>
          </a:p>
          <a:p>
            <a:r>
              <a:rPr lang="en-ID" sz="2800" dirty="0" err="1">
                <a:latin typeface="Arial Black" panose="020B0A04020102020204" pitchFamily="34" charset="0"/>
              </a:rPr>
              <a:t>Bagaimana</a:t>
            </a:r>
            <a:r>
              <a:rPr lang="en-ID" sz="2800" dirty="0">
                <a:latin typeface="Arial Black" panose="020B0A04020102020204" pitchFamily="34" charset="0"/>
              </a:rPr>
              <a:t> </a:t>
            </a:r>
            <a:r>
              <a:rPr lang="en-ID" sz="2800" dirty="0" err="1">
                <a:latin typeface="Arial Black" panose="020B0A04020102020204" pitchFamily="34" charset="0"/>
              </a:rPr>
              <a:t>caranya</a:t>
            </a:r>
            <a:r>
              <a:rPr lang="en-ID" sz="2800" dirty="0">
                <a:latin typeface="Arial Black" panose="020B0A04020102020204" pitchFamily="34" charset="0"/>
              </a:rPr>
              <a:t> agar </a:t>
            </a:r>
            <a:r>
              <a:rPr lang="en-ID" sz="2800" dirty="0" err="1">
                <a:latin typeface="Arial Black" panose="020B0A04020102020204" pitchFamily="34" charset="0"/>
              </a:rPr>
              <a:t>kita</a:t>
            </a:r>
            <a:r>
              <a:rPr lang="en-ID" sz="2800" dirty="0">
                <a:latin typeface="Arial Black" panose="020B0A04020102020204" pitchFamily="34" charset="0"/>
              </a:rPr>
              <a:t> </a:t>
            </a:r>
            <a:r>
              <a:rPr lang="en-ID" sz="2800" dirty="0" err="1">
                <a:latin typeface="Arial Black" panose="020B0A04020102020204" pitchFamily="34" charset="0"/>
              </a:rPr>
              <a:t>dapat</a:t>
            </a:r>
            <a:r>
              <a:rPr lang="en-ID" sz="2800" dirty="0">
                <a:latin typeface="Arial Black" panose="020B0A04020102020204" pitchFamily="34" charset="0"/>
              </a:rPr>
              <a:t> </a:t>
            </a:r>
            <a:r>
              <a:rPr lang="en-ID" sz="2800" dirty="0" err="1">
                <a:latin typeface="Arial Black" panose="020B0A04020102020204" pitchFamily="34" charset="0"/>
              </a:rPr>
              <a:t>saling</a:t>
            </a:r>
            <a:r>
              <a:rPr lang="en-ID" sz="2800" dirty="0">
                <a:latin typeface="Arial Black" panose="020B0A04020102020204" pitchFamily="34" charset="0"/>
              </a:rPr>
              <a:t> </a:t>
            </a:r>
            <a:r>
              <a:rPr lang="en-ID" sz="2800" dirty="0" err="1">
                <a:latin typeface="Arial Black" panose="020B0A04020102020204" pitchFamily="34" charset="0"/>
              </a:rPr>
              <a:t>menghargai</a:t>
            </a:r>
            <a:r>
              <a:rPr lang="en-ID" sz="2800" dirty="0">
                <a:latin typeface="Arial Black" panose="020B0A04020102020204" pitchFamily="34" charset="0"/>
              </a:rPr>
              <a:t>?</a:t>
            </a:r>
          </a:p>
          <a:p>
            <a:r>
              <a:rPr lang="en-ID" sz="2800" i="1" dirty="0" err="1">
                <a:latin typeface="Arial Black" panose="020B0A04020102020204" pitchFamily="34" charset="0"/>
              </a:rPr>
              <a:t>a.Saling</a:t>
            </a:r>
            <a:r>
              <a:rPr lang="en-ID" sz="2800" i="1" dirty="0">
                <a:latin typeface="Arial Black" panose="020B0A04020102020204" pitchFamily="34" charset="0"/>
              </a:rPr>
              <a:t> </a:t>
            </a:r>
            <a:r>
              <a:rPr lang="en-ID" sz="2800" i="1" dirty="0" err="1">
                <a:latin typeface="Arial Black" panose="020B0A04020102020204" pitchFamily="34" charset="0"/>
              </a:rPr>
              <a:t>menerima</a:t>
            </a:r>
            <a:endParaRPr lang="en-ID" sz="2800" i="1" dirty="0">
              <a:latin typeface="Arial Black" panose="020B0A04020102020204" pitchFamily="34" charset="0"/>
            </a:endParaRPr>
          </a:p>
          <a:p>
            <a:r>
              <a:rPr lang="en-ID" sz="2800" dirty="0" err="1">
                <a:latin typeface="Arial Black" panose="020B0A04020102020204" pitchFamily="34" charset="0"/>
              </a:rPr>
              <a:t>Sebab</a:t>
            </a:r>
            <a:r>
              <a:rPr lang="en-ID" sz="2800" dirty="0">
                <a:latin typeface="Arial Black" panose="020B0A04020102020204" pitchFamily="34" charset="0"/>
              </a:rPr>
              <a:t> </a:t>
            </a:r>
            <a:r>
              <a:rPr lang="en-ID" sz="2800" dirty="0" err="1">
                <a:latin typeface="Arial Black" panose="020B0A04020102020204" pitchFamily="34" charset="0"/>
              </a:rPr>
              <a:t>itu</a:t>
            </a:r>
            <a:r>
              <a:rPr lang="en-ID" sz="2800" dirty="0">
                <a:latin typeface="Arial Black" panose="020B0A04020102020204" pitchFamily="34" charset="0"/>
              </a:rPr>
              <a:t> </a:t>
            </a:r>
            <a:r>
              <a:rPr lang="en-ID" sz="2800" dirty="0" err="1">
                <a:latin typeface="Arial Black" panose="020B0A04020102020204" pitchFamily="34" charset="0"/>
              </a:rPr>
              <a:t>terimalah</a:t>
            </a:r>
            <a:r>
              <a:rPr lang="en-ID" sz="2800" dirty="0">
                <a:latin typeface="Arial Black" panose="020B0A04020102020204" pitchFamily="34" charset="0"/>
              </a:rPr>
              <a:t> </a:t>
            </a:r>
            <a:r>
              <a:rPr lang="en-ID" sz="2800" dirty="0" err="1">
                <a:latin typeface="Arial Black" panose="020B0A04020102020204" pitchFamily="34" charset="0"/>
              </a:rPr>
              <a:t>satu</a:t>
            </a:r>
            <a:r>
              <a:rPr lang="en-ID" sz="2800" dirty="0">
                <a:latin typeface="Arial Black" panose="020B0A04020102020204" pitchFamily="34" charset="0"/>
              </a:rPr>
              <a:t> </a:t>
            </a:r>
            <a:r>
              <a:rPr lang="en-ID" sz="2800" dirty="0" err="1">
                <a:latin typeface="Arial Black" panose="020B0A04020102020204" pitchFamily="34" charset="0"/>
              </a:rPr>
              <a:t>akan</a:t>
            </a:r>
            <a:r>
              <a:rPr lang="en-ID" sz="2800" dirty="0">
                <a:latin typeface="Arial Black" panose="020B0A04020102020204" pitchFamily="34" charset="0"/>
              </a:rPr>
              <a:t> yang lain, </a:t>
            </a:r>
            <a:r>
              <a:rPr lang="en-ID" sz="2800" dirty="0" err="1">
                <a:latin typeface="Arial Black" panose="020B0A04020102020204" pitchFamily="34" charset="0"/>
              </a:rPr>
              <a:t>sama</a:t>
            </a:r>
            <a:r>
              <a:rPr lang="en-ID" sz="2800" dirty="0">
                <a:latin typeface="Arial Black" panose="020B0A04020102020204" pitchFamily="34" charset="0"/>
              </a:rPr>
              <a:t> </a:t>
            </a:r>
            <a:r>
              <a:rPr lang="en-ID" sz="2800" dirty="0" err="1">
                <a:latin typeface="Arial Black" panose="020B0A04020102020204" pitchFamily="34" charset="0"/>
              </a:rPr>
              <a:t>seperti</a:t>
            </a:r>
            <a:r>
              <a:rPr lang="en-ID" sz="2800" dirty="0">
                <a:latin typeface="Arial Black" panose="020B0A04020102020204" pitchFamily="34" charset="0"/>
              </a:rPr>
              <a:t> </a:t>
            </a:r>
            <a:r>
              <a:rPr lang="en-ID" sz="2800" dirty="0" err="1">
                <a:latin typeface="Arial Black" panose="020B0A04020102020204" pitchFamily="34" charset="0"/>
              </a:rPr>
              <a:t>Kristus</a:t>
            </a:r>
            <a:r>
              <a:rPr lang="en-ID" sz="2800" dirty="0">
                <a:latin typeface="Arial Black" panose="020B0A04020102020204" pitchFamily="34" charset="0"/>
              </a:rPr>
              <a:t> juga </a:t>
            </a:r>
            <a:r>
              <a:rPr lang="en-ID" sz="2800" dirty="0" err="1">
                <a:latin typeface="Arial Black" panose="020B0A04020102020204" pitchFamily="34" charset="0"/>
              </a:rPr>
              <a:t>telah</a:t>
            </a:r>
            <a:r>
              <a:rPr lang="en-ID" sz="2800" dirty="0">
                <a:latin typeface="Arial Black" panose="020B0A04020102020204" pitchFamily="34" charset="0"/>
              </a:rPr>
              <a:t> </a:t>
            </a:r>
            <a:r>
              <a:rPr lang="en-ID" sz="2800" dirty="0" err="1">
                <a:latin typeface="Arial Black" panose="020B0A04020102020204" pitchFamily="34" charset="0"/>
              </a:rPr>
              <a:t>menerima</a:t>
            </a:r>
            <a:r>
              <a:rPr lang="en-ID" sz="2800" dirty="0">
                <a:latin typeface="Arial Black" panose="020B0A04020102020204" pitchFamily="34" charset="0"/>
              </a:rPr>
              <a:t> </a:t>
            </a:r>
            <a:r>
              <a:rPr lang="en-ID" sz="2800" dirty="0" err="1">
                <a:latin typeface="Arial Black" panose="020B0A04020102020204" pitchFamily="34" charset="0"/>
              </a:rPr>
              <a:t>kita</a:t>
            </a:r>
            <a:r>
              <a:rPr lang="en-ID" sz="2800" dirty="0">
                <a:latin typeface="Arial Black" panose="020B0A04020102020204" pitchFamily="34" charset="0"/>
              </a:rPr>
              <a:t>, </a:t>
            </a:r>
            <a:r>
              <a:rPr lang="en-ID" sz="2800" dirty="0" err="1">
                <a:latin typeface="Arial Black" panose="020B0A04020102020204" pitchFamily="34" charset="0"/>
              </a:rPr>
              <a:t>untuk</a:t>
            </a:r>
            <a:r>
              <a:rPr lang="en-ID" sz="2800" dirty="0">
                <a:latin typeface="Arial Black" panose="020B0A04020102020204" pitchFamily="34" charset="0"/>
              </a:rPr>
              <a:t> </a:t>
            </a:r>
            <a:r>
              <a:rPr lang="en-ID" sz="2800" dirty="0" err="1">
                <a:latin typeface="Arial Black" panose="020B0A04020102020204" pitchFamily="34" charset="0"/>
              </a:rPr>
              <a:t>kemuliaan</a:t>
            </a:r>
            <a:r>
              <a:rPr lang="en-ID" sz="2800" dirty="0">
                <a:latin typeface="Arial Black" panose="020B0A04020102020204" pitchFamily="34" charset="0"/>
              </a:rPr>
              <a:t> Allah. (Roma 15:7) Kita </a:t>
            </a:r>
            <a:r>
              <a:rPr lang="en-ID" sz="2800" dirty="0" err="1">
                <a:latin typeface="Arial Black" panose="020B0A04020102020204" pitchFamily="34" charset="0"/>
              </a:rPr>
              <a:t>perlu</a:t>
            </a:r>
            <a:r>
              <a:rPr lang="en-ID" sz="2800" dirty="0">
                <a:latin typeface="Arial Black" panose="020B0A04020102020204" pitchFamily="34" charset="0"/>
              </a:rPr>
              <a:t> </a:t>
            </a:r>
            <a:r>
              <a:rPr lang="en-ID" sz="2800" dirty="0" err="1">
                <a:latin typeface="Arial Black" panose="020B0A04020102020204" pitchFamily="34" charset="0"/>
              </a:rPr>
              <a:t>saling</a:t>
            </a:r>
            <a:r>
              <a:rPr lang="en-ID" sz="2800" dirty="0">
                <a:latin typeface="Arial Black" panose="020B0A04020102020204" pitchFamily="34" charset="0"/>
              </a:rPr>
              <a:t> </a:t>
            </a:r>
            <a:r>
              <a:rPr lang="en-ID" sz="2800" dirty="0" err="1">
                <a:latin typeface="Arial Black" panose="020B0A04020102020204" pitchFamily="34" charset="0"/>
              </a:rPr>
              <a:t>menerima</a:t>
            </a:r>
            <a:r>
              <a:rPr lang="en-ID" sz="2800" dirty="0">
                <a:latin typeface="Arial Black" panose="020B0A04020102020204" pitchFamily="34" charset="0"/>
              </a:rPr>
              <a:t> </a:t>
            </a:r>
            <a:r>
              <a:rPr lang="en-ID" sz="2800" dirty="0" err="1">
                <a:latin typeface="Arial Black" panose="020B0A04020102020204" pitchFamily="34" charset="0"/>
              </a:rPr>
              <a:t>satu</a:t>
            </a:r>
            <a:r>
              <a:rPr lang="en-ID" sz="2800" dirty="0">
                <a:latin typeface="Arial Black" panose="020B0A04020102020204" pitchFamily="34" charset="0"/>
              </a:rPr>
              <a:t> </a:t>
            </a:r>
            <a:r>
              <a:rPr lang="en-ID" sz="2800" dirty="0" err="1">
                <a:latin typeface="Arial Black" panose="020B0A04020102020204" pitchFamily="34" charset="0"/>
              </a:rPr>
              <a:t>dengan</a:t>
            </a:r>
            <a:r>
              <a:rPr lang="en-ID" sz="2800" dirty="0">
                <a:latin typeface="Arial Black" panose="020B0A04020102020204" pitchFamily="34" charset="0"/>
              </a:rPr>
              <a:t> yang lain </a:t>
            </a:r>
            <a:r>
              <a:rPr lang="en-ID" sz="2800" dirty="0" err="1">
                <a:latin typeface="Arial Black" panose="020B0A04020102020204" pitchFamily="34" charset="0"/>
              </a:rPr>
              <a:t>dengan</a:t>
            </a:r>
            <a:r>
              <a:rPr lang="en-ID" sz="2800" dirty="0">
                <a:latin typeface="Arial Black" panose="020B0A04020102020204" pitchFamily="34" charset="0"/>
              </a:rPr>
              <a:t> </a:t>
            </a:r>
            <a:r>
              <a:rPr lang="en-ID" sz="2800" dirty="0" err="1">
                <a:latin typeface="Arial Black" panose="020B0A04020102020204" pitchFamily="34" charset="0"/>
              </a:rPr>
              <a:t>apa</a:t>
            </a:r>
            <a:r>
              <a:rPr lang="en-ID" sz="2800" dirty="0">
                <a:latin typeface="Arial Black" panose="020B0A04020102020204" pitchFamily="34" charset="0"/>
              </a:rPr>
              <a:t> </a:t>
            </a:r>
            <a:r>
              <a:rPr lang="en-ID" sz="2800" dirty="0" err="1">
                <a:latin typeface="Arial Black" panose="020B0A04020102020204" pitchFamily="34" charset="0"/>
              </a:rPr>
              <a:t>adanya</a:t>
            </a:r>
            <a:r>
              <a:rPr lang="en-ID" sz="2800" dirty="0">
                <a:latin typeface="Arial Black" panose="020B0A04020102020204" pitchFamily="34" charset="0"/>
              </a:rPr>
              <a:t>, </a:t>
            </a:r>
            <a:r>
              <a:rPr lang="en-ID" sz="2800" dirty="0" err="1">
                <a:latin typeface="Arial Black" panose="020B0A04020102020204" pitchFamily="34" charset="0"/>
              </a:rPr>
              <a:t>bukan</a:t>
            </a:r>
            <a:r>
              <a:rPr lang="en-ID" sz="2800" dirty="0">
                <a:latin typeface="Arial Black" panose="020B0A04020102020204" pitchFamily="34" charset="0"/>
              </a:rPr>
              <a:t> "</a:t>
            </a:r>
            <a:r>
              <a:rPr lang="en-ID" sz="2800" dirty="0" err="1">
                <a:latin typeface="Arial Black" panose="020B0A04020102020204" pitchFamily="34" charset="0"/>
              </a:rPr>
              <a:t>ada</a:t>
            </a:r>
            <a:r>
              <a:rPr lang="en-ID" sz="2800" dirty="0">
                <a:latin typeface="Arial Black" panose="020B0A04020102020204" pitchFamily="34" charset="0"/>
              </a:rPr>
              <a:t> </a:t>
            </a:r>
            <a:r>
              <a:rPr lang="en-ID" sz="2800" dirty="0" err="1">
                <a:latin typeface="Arial Black" panose="020B0A04020102020204" pitchFamily="34" charset="0"/>
              </a:rPr>
              <a:t>apanya</a:t>
            </a:r>
            <a:r>
              <a:rPr lang="en-ID" sz="2800" dirty="0">
                <a:latin typeface="Arial Black" panose="020B0A04020102020204" pitchFamily="34" charset="0"/>
              </a:rPr>
              <a:t>". Kita </a:t>
            </a:r>
            <a:r>
              <a:rPr lang="en-ID" sz="2800" dirty="0" err="1">
                <a:latin typeface="Arial Black" panose="020B0A04020102020204" pitchFamily="34" charset="0"/>
              </a:rPr>
              <a:t>tulus</a:t>
            </a:r>
            <a:r>
              <a:rPr lang="en-ID" sz="2800" dirty="0">
                <a:latin typeface="Arial Black" panose="020B0A04020102020204" pitchFamily="34" charset="0"/>
              </a:rPr>
              <a:t> </a:t>
            </a:r>
            <a:r>
              <a:rPr lang="en-ID" sz="2800" dirty="0" err="1">
                <a:latin typeface="Arial Black" panose="020B0A04020102020204" pitchFamily="34" charset="0"/>
              </a:rPr>
              <a:t>menerima</a:t>
            </a:r>
            <a:r>
              <a:rPr lang="en-ID" sz="2800" dirty="0">
                <a:latin typeface="Arial Black" panose="020B0A04020102020204" pitchFamily="34" charset="0"/>
              </a:rPr>
              <a:t> </a:t>
            </a:r>
            <a:r>
              <a:rPr lang="en-ID" sz="2800" dirty="0" err="1">
                <a:latin typeface="Arial Black" panose="020B0A04020102020204" pitchFamily="34" charset="0"/>
              </a:rPr>
              <a:t>kelebihan</a:t>
            </a:r>
            <a:r>
              <a:rPr lang="en-ID" sz="2800" dirty="0">
                <a:latin typeface="Arial Black" panose="020B0A04020102020204" pitchFamily="34" charset="0"/>
              </a:rPr>
              <a:t> </a:t>
            </a:r>
            <a:r>
              <a:rPr lang="en-ID" sz="2800" dirty="0" err="1">
                <a:latin typeface="Arial Black" panose="020B0A04020102020204" pitchFamily="34" charset="0"/>
              </a:rPr>
              <a:t>mereka</a:t>
            </a:r>
            <a:r>
              <a:rPr lang="en-ID" sz="2800" dirty="0">
                <a:latin typeface="Arial Black" panose="020B0A04020102020204" pitchFamily="34" charset="0"/>
              </a:rPr>
              <a:t> </a:t>
            </a:r>
            <a:r>
              <a:rPr lang="en-ID" sz="2800" dirty="0" err="1">
                <a:latin typeface="Arial Black" panose="020B0A04020102020204" pitchFamily="34" charset="0"/>
              </a:rPr>
              <a:t>tanpa</a:t>
            </a:r>
            <a:r>
              <a:rPr lang="en-ID" sz="2800" dirty="0">
                <a:latin typeface="Arial Black" panose="020B0A04020102020204" pitchFamily="34" charset="0"/>
              </a:rPr>
              <a:t> </a:t>
            </a:r>
            <a:r>
              <a:rPr lang="en-ID" sz="2800" dirty="0" err="1">
                <a:latin typeface="Arial Black" panose="020B0A04020102020204" pitchFamily="34" charset="0"/>
              </a:rPr>
              <a:t>perlu</a:t>
            </a:r>
            <a:r>
              <a:rPr lang="en-ID" sz="2800" dirty="0">
                <a:latin typeface="Arial Black" panose="020B0A04020102020204" pitchFamily="34" charset="0"/>
              </a:rPr>
              <a:t> </a:t>
            </a:r>
            <a:r>
              <a:rPr lang="en-ID" sz="2800" dirty="0" err="1">
                <a:latin typeface="Arial Black" panose="020B0A04020102020204" pitchFamily="34" charset="0"/>
              </a:rPr>
              <a:t>iri</a:t>
            </a:r>
            <a:r>
              <a:rPr lang="en-ID" sz="2800" dirty="0">
                <a:latin typeface="Arial Black" panose="020B0A04020102020204" pitchFamily="34" charset="0"/>
              </a:rPr>
              <a:t> </a:t>
            </a:r>
            <a:r>
              <a:rPr lang="en-ID" sz="2800" dirty="0" err="1">
                <a:latin typeface="Arial Black" panose="020B0A04020102020204" pitchFamily="34" charset="0"/>
              </a:rPr>
              <a:t>hati</a:t>
            </a:r>
            <a:r>
              <a:rPr lang="en-ID" sz="2800" dirty="0">
                <a:latin typeface="Arial Black" panose="020B0A04020102020204" pitchFamily="34" charset="0"/>
              </a:rPr>
              <a:t>, </a:t>
            </a:r>
            <a:r>
              <a:rPr lang="en-ID" sz="2800" dirty="0" err="1">
                <a:latin typeface="Arial Black" panose="020B0A04020102020204" pitchFamily="34" charset="0"/>
              </a:rPr>
              <a:t>tapi</a:t>
            </a:r>
            <a:r>
              <a:rPr lang="en-ID" sz="2800" dirty="0">
                <a:latin typeface="Arial Black" panose="020B0A04020102020204" pitchFamily="34" charset="0"/>
              </a:rPr>
              <a:t> </a:t>
            </a:r>
            <a:r>
              <a:rPr lang="en-ID" sz="2800" dirty="0" err="1">
                <a:latin typeface="Arial Black" panose="020B0A04020102020204" pitchFamily="34" charset="0"/>
              </a:rPr>
              <a:t>malah</a:t>
            </a:r>
            <a:r>
              <a:rPr lang="en-ID" sz="2800" dirty="0">
                <a:latin typeface="Arial Black" panose="020B0A04020102020204" pitchFamily="34" charset="0"/>
              </a:rPr>
              <a:t> </a:t>
            </a:r>
            <a:r>
              <a:rPr lang="en-ID" sz="2800" dirty="0" err="1">
                <a:latin typeface="Arial Black" panose="020B0A04020102020204" pitchFamily="34" charset="0"/>
              </a:rPr>
              <a:t>ikut</a:t>
            </a:r>
            <a:r>
              <a:rPr lang="en-ID" sz="2800" dirty="0">
                <a:latin typeface="Arial Black" panose="020B0A04020102020204" pitchFamily="34" charset="0"/>
              </a:rPr>
              <a:t> </a:t>
            </a:r>
            <a:r>
              <a:rPr lang="en-ID" sz="2800" dirty="0" err="1">
                <a:latin typeface="Arial Black" panose="020B0A04020102020204" pitchFamily="34" charset="0"/>
              </a:rPr>
              <a:t>senang</a:t>
            </a:r>
            <a:r>
              <a:rPr lang="en-ID" sz="2800" dirty="0">
                <a:latin typeface="Arial Black" panose="020B0A04020102020204" pitchFamily="34" charset="0"/>
              </a:rPr>
              <a:t> </a:t>
            </a:r>
            <a:r>
              <a:rPr lang="en-ID" sz="2800" dirty="0" err="1">
                <a:latin typeface="Arial Black" panose="020B0A04020102020204" pitchFamily="34" charset="0"/>
              </a:rPr>
              <a:t>dengan</a:t>
            </a:r>
            <a:r>
              <a:rPr lang="en-ID" sz="2800" dirty="0">
                <a:latin typeface="Arial Black" panose="020B0A04020102020204" pitchFamily="34" charset="0"/>
              </a:rPr>
              <a:t> </a:t>
            </a:r>
            <a:r>
              <a:rPr lang="en-ID" sz="2800" dirty="0" err="1">
                <a:latin typeface="Arial Black" panose="020B0A04020102020204" pitchFamily="34" charset="0"/>
              </a:rPr>
              <a:t>keberhasilannya</a:t>
            </a:r>
            <a:r>
              <a:rPr lang="en-ID" sz="2800" dirty="0">
                <a:latin typeface="Arial Black" panose="020B0A04020102020204" pitchFamily="34" charset="0"/>
              </a:rPr>
              <a:t>. Kita juga </a:t>
            </a:r>
            <a:r>
              <a:rPr lang="en-ID" sz="2800" dirty="0" err="1">
                <a:latin typeface="Arial Black" panose="020B0A04020102020204" pitchFamily="34" charset="0"/>
              </a:rPr>
              <a:t>menerima</a:t>
            </a:r>
            <a:r>
              <a:rPr lang="en-ID" sz="2800" dirty="0">
                <a:latin typeface="Arial Black" panose="020B0A04020102020204" pitchFamily="34" charset="0"/>
              </a:rPr>
              <a:t> </a:t>
            </a:r>
            <a:r>
              <a:rPr lang="en-ID" sz="2800" dirty="0" err="1">
                <a:latin typeface="Arial Black" panose="020B0A04020102020204" pitchFamily="34" charset="0"/>
              </a:rPr>
              <a:t>kelemahan</a:t>
            </a:r>
            <a:r>
              <a:rPr lang="en-ID" sz="2800" dirty="0">
                <a:latin typeface="Arial Black" panose="020B0A04020102020204" pitchFamily="34" charset="0"/>
              </a:rPr>
              <a:t>/</a:t>
            </a:r>
            <a:r>
              <a:rPr lang="en-ID" sz="2800" dirty="0" err="1">
                <a:latin typeface="Arial Black" panose="020B0A04020102020204" pitchFamily="34" charset="0"/>
              </a:rPr>
              <a:t>kekurangan</a:t>
            </a:r>
            <a:r>
              <a:rPr lang="en-ID" sz="2800" dirty="0">
                <a:latin typeface="Arial Black" panose="020B0A04020102020204" pitchFamily="34" charset="0"/>
              </a:rPr>
              <a:t> </a:t>
            </a:r>
            <a:r>
              <a:rPr lang="en-ID" sz="2800" dirty="0" err="1">
                <a:latin typeface="Arial Black" panose="020B0A04020102020204" pitchFamily="34" charset="0"/>
              </a:rPr>
              <a:t>mereka</a:t>
            </a:r>
            <a:r>
              <a:rPr lang="en-ID" sz="2800" dirty="0">
                <a:latin typeface="Arial Black" panose="020B0A04020102020204" pitchFamily="34" charset="0"/>
              </a:rPr>
              <a:t> </a:t>
            </a:r>
            <a:r>
              <a:rPr lang="en-ID" sz="2800" dirty="0" err="1">
                <a:latin typeface="Arial Black" panose="020B0A04020102020204" pitchFamily="34" charset="0"/>
              </a:rPr>
              <a:t>tanpa</a:t>
            </a:r>
            <a:r>
              <a:rPr lang="en-ID" sz="2800" dirty="0">
                <a:latin typeface="Arial Black" panose="020B0A04020102020204" pitchFamily="34" charset="0"/>
              </a:rPr>
              <a:t> </a:t>
            </a:r>
            <a:r>
              <a:rPr lang="en-ID" sz="2800" dirty="0" err="1">
                <a:latin typeface="Arial Black" panose="020B0A04020102020204" pitchFamily="34" charset="0"/>
              </a:rPr>
              <a:t>membicarakannya</a:t>
            </a:r>
            <a:r>
              <a:rPr lang="en-ID" sz="2800" dirty="0">
                <a:latin typeface="Arial Black" panose="020B0A04020102020204" pitchFamily="34" charset="0"/>
              </a:rPr>
              <a:t> </a:t>
            </a:r>
            <a:r>
              <a:rPr lang="en-ID" sz="2800" dirty="0" err="1">
                <a:latin typeface="Arial Black" panose="020B0A04020102020204" pitchFamily="34" charset="0"/>
              </a:rPr>
              <a:t>dengan</a:t>
            </a:r>
            <a:r>
              <a:rPr lang="en-ID" sz="2800" dirty="0">
                <a:latin typeface="Arial Black" panose="020B0A04020102020204" pitchFamily="34" charset="0"/>
              </a:rPr>
              <a:t> orang lain </a:t>
            </a:r>
            <a:r>
              <a:rPr lang="en-ID" sz="2800" dirty="0" err="1">
                <a:latin typeface="Arial Black" panose="020B0A04020102020204" pitchFamily="34" charset="0"/>
              </a:rPr>
              <a:t>atau</a:t>
            </a:r>
            <a:r>
              <a:rPr lang="en-ID" sz="2800" dirty="0">
                <a:latin typeface="Arial Black" panose="020B0A04020102020204" pitchFamily="34" charset="0"/>
              </a:rPr>
              <a:t> </a:t>
            </a:r>
            <a:r>
              <a:rPr lang="en-ID" sz="2800" dirty="0" err="1">
                <a:latin typeface="Arial Black" panose="020B0A04020102020204" pitchFamily="34" charset="0"/>
              </a:rPr>
              <a:t>memakai</a:t>
            </a:r>
            <a:r>
              <a:rPr lang="en-ID" sz="2800" dirty="0">
                <a:latin typeface="Arial Black" panose="020B0A04020102020204" pitchFamily="34" charset="0"/>
              </a:rPr>
              <a:t> </a:t>
            </a:r>
            <a:r>
              <a:rPr lang="en-ID" sz="2800" dirty="0" err="1">
                <a:latin typeface="Arial Black" panose="020B0A04020102020204" pitchFamily="34" charset="0"/>
              </a:rPr>
              <a:t>kelemahan</a:t>
            </a:r>
            <a:r>
              <a:rPr lang="en-ID" sz="2800" dirty="0">
                <a:latin typeface="Arial Black" panose="020B0A04020102020204" pitchFamily="34" charset="0"/>
              </a:rPr>
              <a:t> </a:t>
            </a:r>
            <a:r>
              <a:rPr lang="en-ID" sz="2800" dirty="0" err="1">
                <a:latin typeface="Arial Black" panose="020B0A04020102020204" pitchFamily="34" charset="0"/>
              </a:rPr>
              <a:t>itu</a:t>
            </a:r>
            <a:r>
              <a:rPr lang="en-ID" sz="2800" dirty="0">
                <a:latin typeface="Arial Black" panose="020B0A04020102020204" pitchFamily="34" charset="0"/>
              </a:rPr>
              <a:t> </a:t>
            </a:r>
            <a:r>
              <a:rPr lang="en-ID" sz="2800" dirty="0" err="1">
                <a:latin typeface="Arial Black" panose="020B0A04020102020204" pitchFamily="34" charset="0"/>
              </a:rPr>
              <a:t>sebagai</a:t>
            </a:r>
            <a:r>
              <a:rPr lang="en-ID" sz="2800" dirty="0">
                <a:latin typeface="Arial Black" panose="020B0A04020102020204" pitchFamily="34" charset="0"/>
              </a:rPr>
              <a:t> </a:t>
            </a:r>
            <a:r>
              <a:rPr lang="en-ID" sz="2800" dirty="0" err="1">
                <a:latin typeface="Arial Black" panose="020B0A04020102020204" pitchFamily="34" charset="0"/>
              </a:rPr>
              <a:t>kunci</a:t>
            </a:r>
            <a:r>
              <a:rPr lang="en-ID" sz="2800" dirty="0">
                <a:latin typeface="Arial Black" panose="020B0A04020102020204" pitchFamily="34" charset="0"/>
              </a:rPr>
              <a:t> </a:t>
            </a:r>
            <a:r>
              <a:rPr lang="en-ID" sz="2800" dirty="0" err="1">
                <a:latin typeface="Arial Black" panose="020B0A04020102020204" pitchFamily="34" charset="0"/>
              </a:rPr>
              <a:t>untuk</a:t>
            </a:r>
            <a:r>
              <a:rPr lang="en-ID" sz="2800" dirty="0">
                <a:latin typeface="Arial Black" panose="020B0A04020102020204" pitchFamily="34" charset="0"/>
              </a:rPr>
              <a:t> </a:t>
            </a:r>
            <a:r>
              <a:rPr lang="en-ID" sz="2800" dirty="0" err="1">
                <a:latin typeface="Arial Black" panose="020B0A04020102020204" pitchFamily="34" charset="0"/>
              </a:rPr>
              <a:t>menjatuhkan</a:t>
            </a:r>
            <a:r>
              <a:rPr lang="en-ID" sz="2800" dirty="0">
                <a:latin typeface="Arial Black" panose="020B0A04020102020204" pitchFamily="34" charset="0"/>
              </a:rPr>
              <a:t> </a:t>
            </a:r>
            <a:r>
              <a:rPr lang="en-ID" sz="2800" dirty="0" err="1">
                <a:latin typeface="Arial Black" panose="020B0A04020102020204" pitchFamily="34" charset="0"/>
              </a:rPr>
              <a:t>mereka</a:t>
            </a:r>
            <a:r>
              <a:rPr lang="en-ID" sz="2800" dirty="0">
                <a:latin typeface="Arial Black" panose="020B0A04020102020204" pitchFamily="34" charset="0"/>
              </a:rPr>
              <a:t>. </a:t>
            </a:r>
            <a:r>
              <a:rPr lang="en-ID" sz="2800" dirty="0" err="1">
                <a:latin typeface="Arial Black" panose="020B0A04020102020204" pitchFamily="34" charset="0"/>
              </a:rPr>
              <a:t>Dalam</a:t>
            </a:r>
            <a:r>
              <a:rPr lang="en-ID" sz="2800" dirty="0">
                <a:latin typeface="Arial Black" panose="020B0A04020102020204" pitchFamily="34" charset="0"/>
              </a:rPr>
              <a:t> 2 </a:t>
            </a:r>
            <a:r>
              <a:rPr lang="en-ID" sz="2800" dirty="0" err="1">
                <a:latin typeface="Arial Black" panose="020B0A04020102020204" pitchFamily="34" charset="0"/>
              </a:rPr>
              <a:t>Korintus</a:t>
            </a:r>
            <a:r>
              <a:rPr lang="en-ID" sz="2800" dirty="0">
                <a:latin typeface="Arial Black" panose="020B0A04020102020204" pitchFamily="34" charset="0"/>
              </a:rPr>
              <a:t> 8:14 </a:t>
            </a:r>
            <a:r>
              <a:rPr lang="en-ID" sz="2800" dirty="0" err="1">
                <a:latin typeface="Arial Black" panose="020B0A04020102020204" pitchFamily="34" charset="0"/>
              </a:rPr>
              <a:t>dikatakan</a:t>
            </a:r>
            <a:r>
              <a:rPr lang="en-ID" sz="2800" dirty="0">
                <a:latin typeface="Arial Black" panose="020B0A04020102020204" pitchFamily="34" charset="0"/>
              </a:rPr>
              <a:t>, </a:t>
            </a:r>
            <a:r>
              <a:rPr lang="en-ID" sz="2800" dirty="0" err="1">
                <a:latin typeface="Arial Black" panose="020B0A04020102020204" pitchFamily="34" charset="0"/>
              </a:rPr>
              <a:t>justru</a:t>
            </a:r>
            <a:r>
              <a:rPr lang="en-ID" sz="2800" dirty="0">
                <a:latin typeface="Arial Black" panose="020B0A04020102020204" pitchFamily="34" charset="0"/>
              </a:rPr>
              <a:t> </a:t>
            </a:r>
            <a:r>
              <a:rPr lang="en-ID" sz="2800" dirty="0" err="1">
                <a:latin typeface="Arial Black" panose="020B0A04020102020204" pitchFamily="34" charset="0"/>
              </a:rPr>
              <a:t>kelemahan</a:t>
            </a:r>
            <a:r>
              <a:rPr lang="en-ID" sz="2800" dirty="0">
                <a:latin typeface="Arial Black" panose="020B0A04020102020204" pitchFamily="34" charset="0"/>
              </a:rPr>
              <a:t> </a:t>
            </a:r>
            <a:r>
              <a:rPr lang="en-ID" sz="2800" dirty="0" err="1">
                <a:latin typeface="Arial Black" panose="020B0A04020102020204" pitchFamily="34" charset="0"/>
              </a:rPr>
              <a:t>kita</a:t>
            </a:r>
            <a:r>
              <a:rPr lang="en-ID" sz="2800" dirty="0">
                <a:latin typeface="Arial Black" panose="020B0A04020102020204" pitchFamily="34" charset="0"/>
              </a:rPr>
              <a:t> </a:t>
            </a:r>
            <a:r>
              <a:rPr lang="en-ID" sz="2800" dirty="0" err="1">
                <a:latin typeface="Arial Black" panose="020B0A04020102020204" pitchFamily="34" charset="0"/>
              </a:rPr>
              <a:t>ditutupi</a:t>
            </a:r>
            <a:r>
              <a:rPr lang="en-ID" sz="2800" dirty="0">
                <a:latin typeface="Arial Black" panose="020B0A04020102020204" pitchFamily="34" charset="0"/>
              </a:rPr>
              <a:t> oleh </a:t>
            </a:r>
            <a:r>
              <a:rPr lang="en-ID" sz="2800" dirty="0" err="1">
                <a:latin typeface="Arial Black" panose="020B0A04020102020204" pitchFamily="34" charset="0"/>
              </a:rPr>
              <a:t>kelebihan</a:t>
            </a:r>
            <a:r>
              <a:rPr lang="en-ID" sz="2800" dirty="0">
                <a:latin typeface="Arial Black" panose="020B0A04020102020204" pitchFamily="34" charset="0"/>
              </a:rPr>
              <a:t> orang lain dan </a:t>
            </a:r>
            <a:r>
              <a:rPr lang="en-ID" sz="2800" dirty="0" err="1">
                <a:latin typeface="Arial Black" panose="020B0A04020102020204" pitchFamily="34" charset="0"/>
              </a:rPr>
              <a:t>sebaliknya</a:t>
            </a:r>
            <a:r>
              <a:rPr lang="en-ID" sz="2800" dirty="0">
                <a:latin typeface="Arial Black" panose="020B0A04020102020204" pitchFamily="34" charset="0"/>
              </a:rPr>
              <a:t> </a:t>
            </a:r>
            <a:r>
              <a:rPr lang="en-ID" sz="2800" dirty="0" err="1">
                <a:latin typeface="Arial Black" panose="020B0A04020102020204" pitchFamily="34" charset="0"/>
              </a:rPr>
              <a:t>kelemahan</a:t>
            </a:r>
            <a:r>
              <a:rPr lang="en-ID" sz="2800" dirty="0">
                <a:latin typeface="Arial Black" panose="020B0A04020102020204" pitchFamily="34" charset="0"/>
              </a:rPr>
              <a:t> orang lain, </a:t>
            </a:r>
            <a:r>
              <a:rPr lang="en-ID" sz="2800" dirty="0" err="1">
                <a:latin typeface="Arial Black" panose="020B0A04020102020204" pitchFamily="34" charset="0"/>
              </a:rPr>
              <a:t>pasti</a:t>
            </a:r>
            <a:r>
              <a:rPr lang="en-ID" sz="2800" dirty="0">
                <a:latin typeface="Arial Black" panose="020B0A04020102020204" pitchFamily="34" charset="0"/>
              </a:rPr>
              <a:t> </a:t>
            </a:r>
            <a:r>
              <a:rPr lang="en-ID" sz="2800" dirty="0" err="1">
                <a:latin typeface="Arial Black" panose="020B0A04020102020204" pitchFamily="34" charset="0"/>
              </a:rPr>
              <a:t>dapat</a:t>
            </a:r>
            <a:r>
              <a:rPr lang="en-ID" sz="2800" dirty="0">
                <a:latin typeface="Arial Black" panose="020B0A04020102020204" pitchFamily="34" charset="0"/>
              </a:rPr>
              <a:t> </a:t>
            </a:r>
            <a:r>
              <a:rPr lang="en-ID" sz="2800" dirty="0" err="1">
                <a:latin typeface="Arial Black" panose="020B0A04020102020204" pitchFamily="34" charset="0"/>
              </a:rPr>
              <a:t>ditutupi</a:t>
            </a:r>
            <a:r>
              <a:rPr lang="en-ID" sz="2800" dirty="0">
                <a:latin typeface="Arial Black" panose="020B0A04020102020204" pitchFamily="34" charset="0"/>
              </a:rPr>
              <a:t> </a:t>
            </a:r>
            <a:r>
              <a:rPr lang="en-ID" sz="2800" dirty="0" err="1">
                <a:latin typeface="Arial Black" panose="020B0A04020102020204" pitchFamily="34" charset="0"/>
              </a:rPr>
              <a:t>dengan</a:t>
            </a:r>
            <a:r>
              <a:rPr lang="en-ID" sz="2800" dirty="0">
                <a:latin typeface="Arial Black" panose="020B0A04020102020204" pitchFamily="34" charset="0"/>
              </a:rPr>
              <a:t> </a:t>
            </a:r>
            <a:r>
              <a:rPr lang="en-ID" sz="2800" dirty="0" err="1">
                <a:latin typeface="Arial Black" panose="020B0A04020102020204" pitchFamily="34" charset="0"/>
              </a:rPr>
              <a:t>kelebihan</a:t>
            </a:r>
            <a:r>
              <a:rPr lang="en-ID" sz="2800" dirty="0">
                <a:latin typeface="Arial Black" panose="020B0A04020102020204" pitchFamily="34" charset="0"/>
              </a:rPr>
              <a:t> </a:t>
            </a:r>
            <a:r>
              <a:rPr lang="en-ID" sz="2800" dirty="0" err="1">
                <a:latin typeface="Arial Black" panose="020B0A04020102020204" pitchFamily="34" charset="0"/>
              </a:rPr>
              <a:t>kita</a:t>
            </a:r>
            <a:r>
              <a:rPr lang="en-ID" sz="2800" dirty="0">
                <a:latin typeface="Arial Black" panose="020B0A04020102020204" pitchFamily="34" charset="0"/>
              </a:rPr>
              <a:t>. </a:t>
            </a:r>
          </a:p>
        </p:txBody>
      </p:sp>
    </p:spTree>
    <p:extLst>
      <p:ext uri="{BB962C8B-B14F-4D97-AF65-F5344CB8AC3E}">
        <p14:creationId xmlns:p14="http://schemas.microsoft.com/office/powerpoint/2010/main" val="4236088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E4CE8-F246-7035-FA7A-B7AA7DE29C4A}"/>
              </a:ext>
            </a:extLst>
          </p:cNvPr>
          <p:cNvSpPr>
            <a:spLocks noGrp="1"/>
          </p:cNvSpPr>
          <p:nvPr>
            <p:ph type="title"/>
          </p:nvPr>
        </p:nvSpPr>
        <p:spPr>
          <a:xfrm>
            <a:off x="278296" y="238540"/>
            <a:ext cx="11675165" cy="5755860"/>
          </a:xfrm>
        </p:spPr>
        <p:txBody>
          <a:bodyPr>
            <a:normAutofit fontScale="90000"/>
          </a:bodyPr>
          <a:lstStyle/>
          <a:p>
            <a:r>
              <a:rPr lang="en-ID" i="1" dirty="0">
                <a:latin typeface="Arial Black" panose="020B0A04020102020204" pitchFamily="34" charset="0"/>
              </a:rPr>
              <a:t>2.Saling </a:t>
            </a:r>
            <a:r>
              <a:rPr lang="en-ID" i="1" dirty="0" err="1">
                <a:latin typeface="Arial Black" panose="020B0A04020102020204" pitchFamily="34" charset="0"/>
              </a:rPr>
              <a:t>membangun</a:t>
            </a:r>
            <a:br>
              <a:rPr lang="en-ID" dirty="0">
                <a:latin typeface="Arial Black" panose="020B0A04020102020204" pitchFamily="34" charset="0"/>
              </a:rPr>
            </a:br>
            <a:r>
              <a:rPr lang="en-ID" dirty="0" err="1">
                <a:latin typeface="Arial Black" panose="020B0A04020102020204" pitchFamily="34" charset="0"/>
              </a:rPr>
              <a:t>Sebab</a:t>
            </a:r>
            <a:r>
              <a:rPr lang="en-ID" dirty="0">
                <a:latin typeface="Arial Black" panose="020B0A04020102020204" pitchFamily="34" charset="0"/>
              </a:rPr>
              <a:t> </a:t>
            </a:r>
            <a:r>
              <a:rPr lang="en-ID" dirty="0" err="1">
                <a:latin typeface="Arial Black" panose="020B0A04020102020204" pitchFamily="34" charset="0"/>
              </a:rPr>
              <a:t>itu</a:t>
            </a:r>
            <a:r>
              <a:rPr lang="en-ID" dirty="0">
                <a:latin typeface="Arial Black" panose="020B0A04020102020204" pitchFamily="34" charset="0"/>
              </a:rPr>
              <a:t> </a:t>
            </a:r>
            <a:r>
              <a:rPr lang="en-ID" dirty="0" err="1">
                <a:latin typeface="Arial Black" panose="020B0A04020102020204" pitchFamily="34" charset="0"/>
              </a:rPr>
              <a:t>marilah</a:t>
            </a:r>
            <a:r>
              <a:rPr lang="en-ID" dirty="0">
                <a:latin typeface="Arial Black" panose="020B0A04020102020204" pitchFamily="34" charset="0"/>
              </a:rPr>
              <a:t> </a:t>
            </a:r>
            <a:r>
              <a:rPr lang="en-ID" dirty="0" err="1">
                <a:latin typeface="Arial Black" panose="020B0A04020102020204" pitchFamily="34" charset="0"/>
              </a:rPr>
              <a:t>kita</a:t>
            </a:r>
            <a:r>
              <a:rPr lang="en-ID" dirty="0">
                <a:latin typeface="Arial Black" panose="020B0A04020102020204" pitchFamily="34" charset="0"/>
              </a:rPr>
              <a:t> </a:t>
            </a:r>
            <a:r>
              <a:rPr lang="en-ID" dirty="0" err="1">
                <a:latin typeface="Arial Black" panose="020B0A04020102020204" pitchFamily="34" charset="0"/>
              </a:rPr>
              <a:t>mengejar</a:t>
            </a:r>
            <a:r>
              <a:rPr lang="en-ID" dirty="0">
                <a:latin typeface="Arial Black" panose="020B0A04020102020204" pitchFamily="34" charset="0"/>
              </a:rPr>
              <a:t> </a:t>
            </a:r>
            <a:r>
              <a:rPr lang="en-ID" dirty="0" err="1">
                <a:latin typeface="Arial Black" panose="020B0A04020102020204" pitchFamily="34" charset="0"/>
              </a:rPr>
              <a:t>apa</a:t>
            </a:r>
            <a:r>
              <a:rPr lang="en-ID" dirty="0">
                <a:latin typeface="Arial Black" panose="020B0A04020102020204" pitchFamily="34" charset="0"/>
              </a:rPr>
              <a:t> yang </a:t>
            </a:r>
            <a:r>
              <a:rPr lang="en-ID" dirty="0" err="1">
                <a:latin typeface="Arial Black" panose="020B0A04020102020204" pitchFamily="34" charset="0"/>
              </a:rPr>
              <a:t>mendatangkan</a:t>
            </a:r>
            <a:r>
              <a:rPr lang="en-ID" dirty="0">
                <a:latin typeface="Arial Black" panose="020B0A04020102020204" pitchFamily="34" charset="0"/>
              </a:rPr>
              <a:t> </a:t>
            </a:r>
            <a:r>
              <a:rPr lang="en-ID" dirty="0" err="1">
                <a:latin typeface="Arial Black" panose="020B0A04020102020204" pitchFamily="34" charset="0"/>
              </a:rPr>
              <a:t>damai</a:t>
            </a:r>
            <a:r>
              <a:rPr lang="en-ID" dirty="0">
                <a:latin typeface="Arial Black" panose="020B0A04020102020204" pitchFamily="34" charset="0"/>
              </a:rPr>
              <a:t> </a:t>
            </a:r>
            <a:r>
              <a:rPr lang="en-ID" dirty="0" err="1">
                <a:latin typeface="Arial Black" panose="020B0A04020102020204" pitchFamily="34" charset="0"/>
              </a:rPr>
              <a:t>sejahtera</a:t>
            </a:r>
            <a:r>
              <a:rPr lang="en-ID" dirty="0">
                <a:latin typeface="Arial Black" panose="020B0A04020102020204" pitchFamily="34" charset="0"/>
              </a:rPr>
              <a:t> dan yang </a:t>
            </a:r>
            <a:r>
              <a:rPr lang="en-ID" dirty="0" err="1">
                <a:latin typeface="Arial Black" panose="020B0A04020102020204" pitchFamily="34" charset="0"/>
              </a:rPr>
              <a:t>berguna</a:t>
            </a:r>
            <a:r>
              <a:rPr lang="en-ID" dirty="0">
                <a:latin typeface="Arial Black" panose="020B0A04020102020204" pitchFamily="34" charset="0"/>
              </a:rPr>
              <a:t> </a:t>
            </a:r>
            <a:r>
              <a:rPr lang="en-ID" dirty="0" err="1">
                <a:latin typeface="Arial Black" panose="020B0A04020102020204" pitchFamily="34" charset="0"/>
              </a:rPr>
              <a:t>untuk</a:t>
            </a:r>
            <a:r>
              <a:rPr lang="en-ID" dirty="0">
                <a:latin typeface="Arial Black" panose="020B0A04020102020204" pitchFamily="34" charset="0"/>
              </a:rPr>
              <a:t> </a:t>
            </a:r>
            <a:r>
              <a:rPr lang="en-ID" dirty="0" err="1">
                <a:latin typeface="Arial Black" panose="020B0A04020102020204" pitchFamily="34" charset="0"/>
              </a:rPr>
              <a:t>saling</a:t>
            </a:r>
            <a:r>
              <a:rPr lang="en-ID" dirty="0">
                <a:latin typeface="Arial Black" panose="020B0A04020102020204" pitchFamily="34" charset="0"/>
              </a:rPr>
              <a:t> </a:t>
            </a:r>
            <a:r>
              <a:rPr lang="en-ID" dirty="0" err="1">
                <a:latin typeface="Arial Black" panose="020B0A04020102020204" pitchFamily="34" charset="0"/>
              </a:rPr>
              <a:t>membangun</a:t>
            </a:r>
            <a:r>
              <a:rPr lang="en-ID" dirty="0">
                <a:latin typeface="Arial Black" panose="020B0A04020102020204" pitchFamily="34" charset="0"/>
              </a:rPr>
              <a:t>. (Roma 14:19) </a:t>
            </a:r>
            <a:r>
              <a:rPr lang="en-ID" dirty="0" err="1">
                <a:latin typeface="Arial Black" panose="020B0A04020102020204" pitchFamily="34" charset="0"/>
              </a:rPr>
              <a:t>Mengejar</a:t>
            </a:r>
            <a:r>
              <a:rPr lang="en-ID" dirty="0">
                <a:latin typeface="Arial Black" panose="020B0A04020102020204" pitchFamily="34" charset="0"/>
              </a:rPr>
              <a:t> </a:t>
            </a:r>
            <a:r>
              <a:rPr lang="en-ID" dirty="0" err="1">
                <a:latin typeface="Arial Black" panose="020B0A04020102020204" pitchFamily="34" charset="0"/>
              </a:rPr>
              <a:t>damai</a:t>
            </a:r>
            <a:r>
              <a:rPr lang="en-ID" dirty="0">
                <a:latin typeface="Arial Black" panose="020B0A04020102020204" pitchFamily="34" charset="0"/>
              </a:rPr>
              <a:t> </a:t>
            </a:r>
            <a:r>
              <a:rPr lang="en-ID" dirty="0" err="1">
                <a:latin typeface="Arial Black" panose="020B0A04020102020204" pitchFamily="34" charset="0"/>
              </a:rPr>
              <a:t>sejahtera</a:t>
            </a:r>
            <a:r>
              <a:rPr lang="en-ID" dirty="0">
                <a:latin typeface="Arial Black" panose="020B0A04020102020204" pitchFamily="34" charset="0"/>
              </a:rPr>
              <a:t> dan </a:t>
            </a:r>
            <a:r>
              <a:rPr lang="en-ID" dirty="0" err="1">
                <a:latin typeface="Arial Black" panose="020B0A04020102020204" pitchFamily="34" charset="0"/>
              </a:rPr>
              <a:t>hal</a:t>
            </a:r>
            <a:r>
              <a:rPr lang="en-ID" dirty="0">
                <a:latin typeface="Arial Black" panose="020B0A04020102020204" pitchFamily="34" charset="0"/>
              </a:rPr>
              <a:t> yang </a:t>
            </a:r>
            <a:r>
              <a:rPr lang="en-ID" dirty="0" err="1">
                <a:latin typeface="Arial Black" panose="020B0A04020102020204" pitchFamily="34" charset="0"/>
              </a:rPr>
              <a:t>berguna</a:t>
            </a:r>
            <a:r>
              <a:rPr lang="en-ID" dirty="0">
                <a:latin typeface="Arial Black" panose="020B0A04020102020204" pitchFamily="34" charset="0"/>
              </a:rPr>
              <a:t>, </a:t>
            </a:r>
            <a:r>
              <a:rPr lang="en-ID" dirty="0" err="1">
                <a:latin typeface="Arial Black" panose="020B0A04020102020204" pitchFamily="34" charset="0"/>
              </a:rPr>
              <a:t>berarti</a:t>
            </a:r>
            <a:r>
              <a:rPr lang="en-ID" dirty="0">
                <a:latin typeface="Arial Black" panose="020B0A04020102020204" pitchFamily="34" charset="0"/>
              </a:rPr>
              <a:t> </a:t>
            </a:r>
            <a:r>
              <a:rPr lang="en-ID" dirty="0" err="1">
                <a:latin typeface="Arial Black" panose="020B0A04020102020204" pitchFamily="34" charset="0"/>
              </a:rPr>
              <a:t>membuang</a:t>
            </a:r>
            <a:r>
              <a:rPr lang="en-ID" dirty="0">
                <a:latin typeface="Arial Black" panose="020B0A04020102020204" pitchFamily="34" charset="0"/>
              </a:rPr>
              <a:t> </a:t>
            </a:r>
            <a:r>
              <a:rPr lang="en-ID" dirty="0" err="1">
                <a:latin typeface="Arial Black" panose="020B0A04020102020204" pitchFamily="34" charset="0"/>
              </a:rPr>
              <a:t>kepentingan</a:t>
            </a:r>
            <a:r>
              <a:rPr lang="en-ID" dirty="0">
                <a:latin typeface="Arial Black" panose="020B0A04020102020204" pitchFamily="34" charset="0"/>
              </a:rPr>
              <a:t> </a:t>
            </a:r>
            <a:r>
              <a:rPr lang="en-ID" dirty="0" err="1">
                <a:latin typeface="Arial Black" panose="020B0A04020102020204" pitchFamily="34" charset="0"/>
              </a:rPr>
              <a:t>pribadi</a:t>
            </a:r>
            <a:r>
              <a:rPr lang="en-ID" dirty="0">
                <a:latin typeface="Arial Black" panose="020B0A04020102020204" pitchFamily="34" charset="0"/>
              </a:rPr>
              <a:t> dan </a:t>
            </a:r>
            <a:r>
              <a:rPr lang="en-ID" dirty="0" err="1">
                <a:latin typeface="Arial Black" panose="020B0A04020102020204" pitchFamily="34" charset="0"/>
              </a:rPr>
              <a:t>egoisme</a:t>
            </a:r>
            <a:r>
              <a:rPr lang="en-ID" dirty="0">
                <a:latin typeface="Arial Black" panose="020B0A04020102020204" pitchFamily="34" charset="0"/>
              </a:rPr>
              <a:t> (</a:t>
            </a:r>
            <a:r>
              <a:rPr lang="en-ID" dirty="0" err="1">
                <a:latin typeface="Arial Black" panose="020B0A04020102020204" pitchFamily="34" charset="0"/>
              </a:rPr>
              <a:t>Yakobus</a:t>
            </a:r>
            <a:r>
              <a:rPr lang="en-ID" dirty="0">
                <a:latin typeface="Arial Black" panose="020B0A04020102020204" pitchFamily="34" charset="0"/>
              </a:rPr>
              <a:t> 3:16), </a:t>
            </a:r>
            <a:r>
              <a:rPr lang="en-ID" dirty="0" err="1">
                <a:latin typeface="Arial Black" panose="020B0A04020102020204" pitchFamily="34" charset="0"/>
              </a:rPr>
              <a:t>sebab</a:t>
            </a:r>
            <a:r>
              <a:rPr lang="en-ID" dirty="0">
                <a:latin typeface="Arial Black" panose="020B0A04020102020204" pitchFamily="34" charset="0"/>
              </a:rPr>
              <a:t> di mana </a:t>
            </a:r>
            <a:r>
              <a:rPr lang="en-ID" dirty="0" err="1">
                <a:latin typeface="Arial Black" panose="020B0A04020102020204" pitchFamily="34" charset="0"/>
              </a:rPr>
              <a:t>ada</a:t>
            </a:r>
            <a:r>
              <a:rPr lang="en-ID" dirty="0">
                <a:latin typeface="Arial Black" panose="020B0A04020102020204" pitchFamily="34" charset="0"/>
              </a:rPr>
              <a:t> </a:t>
            </a:r>
            <a:r>
              <a:rPr lang="en-ID" dirty="0" err="1">
                <a:latin typeface="Arial Black" panose="020B0A04020102020204" pitchFamily="34" charset="0"/>
              </a:rPr>
              <a:t>kepentingan</a:t>
            </a:r>
            <a:r>
              <a:rPr lang="en-ID" dirty="0">
                <a:latin typeface="Arial Black" panose="020B0A04020102020204" pitchFamily="34" charset="0"/>
              </a:rPr>
              <a:t> </a:t>
            </a:r>
            <a:r>
              <a:rPr lang="en-ID" dirty="0" err="1">
                <a:latin typeface="Arial Black" panose="020B0A04020102020204" pitchFamily="34" charset="0"/>
              </a:rPr>
              <a:t>pribadi</a:t>
            </a:r>
            <a:r>
              <a:rPr lang="en-ID" dirty="0">
                <a:latin typeface="Arial Black" panose="020B0A04020102020204" pitchFamily="34" charset="0"/>
              </a:rPr>
              <a:t> dan ego, </a:t>
            </a:r>
            <a:r>
              <a:rPr lang="en-ID" dirty="0" err="1">
                <a:latin typeface="Arial Black" panose="020B0A04020102020204" pitchFamily="34" charset="0"/>
              </a:rPr>
              <a:t>pasti</a:t>
            </a:r>
            <a:r>
              <a:rPr lang="en-ID" dirty="0">
                <a:latin typeface="Arial Black" panose="020B0A04020102020204" pitchFamily="34" charset="0"/>
              </a:rPr>
              <a:t> </a:t>
            </a:r>
            <a:r>
              <a:rPr lang="en-ID" dirty="0" err="1">
                <a:latin typeface="Arial Black" panose="020B0A04020102020204" pitchFamily="34" charset="0"/>
              </a:rPr>
              <a:t>ada</a:t>
            </a:r>
            <a:r>
              <a:rPr lang="en-ID" dirty="0">
                <a:latin typeface="Arial Black" panose="020B0A04020102020204" pitchFamily="34" charset="0"/>
              </a:rPr>
              <a:t> </a:t>
            </a:r>
            <a:r>
              <a:rPr lang="en-ID" dirty="0" err="1">
                <a:latin typeface="Arial Black" panose="020B0A04020102020204" pitchFamily="34" charset="0"/>
              </a:rPr>
              <a:t>iri</a:t>
            </a:r>
            <a:r>
              <a:rPr lang="en-ID" dirty="0">
                <a:latin typeface="Arial Black" panose="020B0A04020102020204" pitchFamily="34" charset="0"/>
              </a:rPr>
              <a:t> </a:t>
            </a:r>
            <a:r>
              <a:rPr lang="en-ID" dirty="0" err="1">
                <a:latin typeface="Arial Black" panose="020B0A04020102020204" pitchFamily="34" charset="0"/>
              </a:rPr>
              <a:t>hati</a:t>
            </a:r>
            <a:r>
              <a:rPr lang="en-ID" dirty="0">
                <a:latin typeface="Arial Black" panose="020B0A04020102020204" pitchFamily="34" charset="0"/>
              </a:rPr>
              <a:t>. Di mana </a:t>
            </a:r>
            <a:r>
              <a:rPr lang="en-ID" dirty="0" err="1">
                <a:latin typeface="Arial Black" panose="020B0A04020102020204" pitchFamily="34" charset="0"/>
              </a:rPr>
              <a:t>ada</a:t>
            </a:r>
            <a:r>
              <a:rPr lang="en-ID" dirty="0">
                <a:latin typeface="Arial Black" panose="020B0A04020102020204" pitchFamily="34" charset="0"/>
              </a:rPr>
              <a:t> </a:t>
            </a:r>
            <a:r>
              <a:rPr lang="en-ID" dirty="0" err="1">
                <a:latin typeface="Arial Black" panose="020B0A04020102020204" pitchFamily="34" charset="0"/>
              </a:rPr>
              <a:t>iri</a:t>
            </a:r>
            <a:r>
              <a:rPr lang="en-ID" dirty="0">
                <a:latin typeface="Arial Black" panose="020B0A04020102020204" pitchFamily="34" charset="0"/>
              </a:rPr>
              <a:t> </a:t>
            </a:r>
            <a:r>
              <a:rPr lang="en-ID" dirty="0" err="1">
                <a:latin typeface="Arial Black" panose="020B0A04020102020204" pitchFamily="34" charset="0"/>
              </a:rPr>
              <a:t>hati</a:t>
            </a:r>
            <a:r>
              <a:rPr lang="en-ID" dirty="0">
                <a:latin typeface="Arial Black" panose="020B0A04020102020204" pitchFamily="34" charset="0"/>
              </a:rPr>
              <a:t>, </a:t>
            </a:r>
            <a:r>
              <a:rPr lang="en-ID" dirty="0" err="1">
                <a:latin typeface="Arial Black" panose="020B0A04020102020204" pitchFamily="34" charset="0"/>
              </a:rPr>
              <a:t>pasti</a:t>
            </a:r>
            <a:r>
              <a:rPr lang="en-ID" dirty="0">
                <a:latin typeface="Arial Black" panose="020B0A04020102020204" pitchFamily="34" charset="0"/>
              </a:rPr>
              <a:t> </a:t>
            </a:r>
            <a:r>
              <a:rPr lang="en-ID" dirty="0" err="1">
                <a:latin typeface="Arial Black" panose="020B0A04020102020204" pitchFamily="34" charset="0"/>
              </a:rPr>
              <a:t>ada</a:t>
            </a:r>
            <a:r>
              <a:rPr lang="en-ID" dirty="0">
                <a:latin typeface="Arial Black" panose="020B0A04020102020204" pitchFamily="34" charset="0"/>
              </a:rPr>
              <a:t> </a:t>
            </a:r>
            <a:r>
              <a:rPr lang="en-ID" dirty="0" err="1">
                <a:latin typeface="Arial Black" panose="020B0A04020102020204" pitchFamily="34" charset="0"/>
              </a:rPr>
              <a:t>segala</a:t>
            </a:r>
            <a:r>
              <a:rPr lang="en-ID" dirty="0">
                <a:latin typeface="Arial Black" panose="020B0A04020102020204" pitchFamily="34" charset="0"/>
              </a:rPr>
              <a:t> </a:t>
            </a:r>
            <a:r>
              <a:rPr lang="en-ID" dirty="0" err="1">
                <a:latin typeface="Arial Black" panose="020B0A04020102020204" pitchFamily="34" charset="0"/>
              </a:rPr>
              <a:t>macam</a:t>
            </a:r>
            <a:r>
              <a:rPr lang="en-ID" dirty="0">
                <a:latin typeface="Arial Black" panose="020B0A04020102020204" pitchFamily="34" charset="0"/>
              </a:rPr>
              <a:t> </a:t>
            </a:r>
            <a:r>
              <a:rPr lang="en-ID" dirty="0" err="1">
                <a:latin typeface="Arial Black" panose="020B0A04020102020204" pitchFamily="34" charset="0"/>
              </a:rPr>
              <a:t>perbuatan</a:t>
            </a:r>
            <a:r>
              <a:rPr lang="en-ID" dirty="0">
                <a:latin typeface="Arial Black" panose="020B0A04020102020204" pitchFamily="34" charset="0"/>
              </a:rPr>
              <a:t> </a:t>
            </a:r>
            <a:r>
              <a:rPr lang="en-ID" dirty="0" err="1">
                <a:latin typeface="Arial Black" panose="020B0A04020102020204" pitchFamily="34" charset="0"/>
              </a:rPr>
              <a:t>jahat</a:t>
            </a:r>
            <a:r>
              <a:rPr lang="en-ID" dirty="0">
                <a:latin typeface="Arial Black" panose="020B0A04020102020204" pitchFamily="34" charset="0"/>
              </a:rPr>
              <a:t>.</a:t>
            </a:r>
            <a:br>
              <a:rPr lang="en-ID" dirty="0">
                <a:latin typeface="Arial Black" panose="020B0A04020102020204" pitchFamily="34" charset="0"/>
              </a:rPr>
            </a:br>
            <a:endParaRPr lang="en-ID" dirty="0">
              <a:latin typeface="Arial Black" panose="020B0A04020102020204" pitchFamily="34" charset="0"/>
            </a:endParaRPr>
          </a:p>
        </p:txBody>
      </p:sp>
    </p:spTree>
    <p:extLst>
      <p:ext uri="{BB962C8B-B14F-4D97-AF65-F5344CB8AC3E}">
        <p14:creationId xmlns:p14="http://schemas.microsoft.com/office/powerpoint/2010/main" val="3457185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A0A9B-1108-4D0E-A22E-3529B0563DB0}"/>
              </a:ext>
            </a:extLst>
          </p:cNvPr>
          <p:cNvSpPr>
            <a:spLocks noGrp="1"/>
          </p:cNvSpPr>
          <p:nvPr>
            <p:ph type="title"/>
          </p:nvPr>
        </p:nvSpPr>
        <p:spPr>
          <a:xfrm>
            <a:off x="198782" y="397565"/>
            <a:ext cx="11993217" cy="5596835"/>
          </a:xfrm>
        </p:spPr>
        <p:txBody>
          <a:bodyPr>
            <a:normAutofit fontScale="90000"/>
          </a:bodyPr>
          <a:lstStyle/>
          <a:p>
            <a:br>
              <a:rPr lang="en-ID" dirty="0">
                <a:latin typeface="Arial Black" panose="020B0A04020102020204" pitchFamily="34" charset="0"/>
              </a:rPr>
            </a:br>
            <a:r>
              <a:rPr lang="en-ID" dirty="0">
                <a:latin typeface="Arial Black" panose="020B0A04020102020204" pitchFamily="34" charset="0"/>
              </a:rPr>
              <a:t>3. Kita </a:t>
            </a:r>
            <a:r>
              <a:rPr lang="en-ID" dirty="0" err="1">
                <a:latin typeface="Arial Black" panose="020B0A04020102020204" pitchFamily="34" charset="0"/>
              </a:rPr>
              <a:t>harus</a:t>
            </a:r>
            <a:r>
              <a:rPr lang="en-ID" dirty="0">
                <a:latin typeface="Arial Black" panose="020B0A04020102020204" pitchFamily="34" charset="0"/>
              </a:rPr>
              <a:t> </a:t>
            </a:r>
            <a:r>
              <a:rPr lang="en-ID" dirty="0" err="1">
                <a:latin typeface="Arial Black" panose="020B0A04020102020204" pitchFamily="34" charset="0"/>
              </a:rPr>
              <a:t>Hidup</a:t>
            </a:r>
            <a:r>
              <a:rPr lang="en-ID" dirty="0">
                <a:latin typeface="Arial Black" panose="020B0A04020102020204" pitchFamily="34" charset="0"/>
              </a:rPr>
              <a:t> </a:t>
            </a:r>
            <a:r>
              <a:rPr lang="en-ID" dirty="0" err="1">
                <a:latin typeface="Arial Black" panose="020B0A04020102020204" pitchFamily="34" charset="0"/>
              </a:rPr>
              <a:t>didalam</a:t>
            </a:r>
            <a:r>
              <a:rPr lang="en-ID" dirty="0">
                <a:latin typeface="Arial Black" panose="020B0A04020102020204" pitchFamily="34" charset="0"/>
              </a:rPr>
              <a:t> </a:t>
            </a:r>
            <a:r>
              <a:rPr lang="en-ID" dirty="0" err="1">
                <a:latin typeface="Arial Black" panose="020B0A04020102020204" pitchFamily="34" charset="0"/>
              </a:rPr>
              <a:t>kasih</a:t>
            </a:r>
            <a:br>
              <a:rPr lang="en-ID" dirty="0">
                <a:latin typeface="Arial Black" panose="020B0A04020102020204" pitchFamily="34" charset="0"/>
              </a:rPr>
            </a:br>
            <a:r>
              <a:rPr lang="en-ID" dirty="0" err="1">
                <a:latin typeface="Arial Black" panose="020B0A04020102020204" pitchFamily="34" charset="0"/>
              </a:rPr>
              <a:t>Kolose</a:t>
            </a:r>
            <a:r>
              <a:rPr lang="en-ID" dirty="0">
                <a:latin typeface="Arial Black" panose="020B0A04020102020204" pitchFamily="34" charset="0"/>
              </a:rPr>
              <a:t> 3:14 Dan di </a:t>
            </a:r>
            <a:r>
              <a:rPr lang="en-ID" dirty="0" err="1">
                <a:latin typeface="Arial Black" panose="020B0A04020102020204" pitchFamily="34" charset="0"/>
              </a:rPr>
              <a:t>atas</a:t>
            </a:r>
            <a:r>
              <a:rPr lang="en-ID" dirty="0">
                <a:latin typeface="Arial Black" panose="020B0A04020102020204" pitchFamily="34" charset="0"/>
              </a:rPr>
              <a:t> </a:t>
            </a:r>
            <a:r>
              <a:rPr lang="en-ID" dirty="0" err="1">
                <a:latin typeface="Arial Black" panose="020B0A04020102020204" pitchFamily="34" charset="0"/>
              </a:rPr>
              <a:t>semuanya</a:t>
            </a:r>
            <a:r>
              <a:rPr lang="en-ID" dirty="0">
                <a:latin typeface="Arial Black" panose="020B0A04020102020204" pitchFamily="34" charset="0"/>
              </a:rPr>
              <a:t> </a:t>
            </a:r>
            <a:r>
              <a:rPr lang="en-ID" dirty="0" err="1">
                <a:latin typeface="Arial Black" panose="020B0A04020102020204" pitchFamily="34" charset="0"/>
              </a:rPr>
              <a:t>itu</a:t>
            </a:r>
            <a:r>
              <a:rPr lang="en-ID" dirty="0">
                <a:latin typeface="Arial Black" panose="020B0A04020102020204" pitchFamily="34" charset="0"/>
              </a:rPr>
              <a:t>: </a:t>
            </a:r>
            <a:r>
              <a:rPr lang="en-ID" dirty="0" err="1">
                <a:latin typeface="Arial Black" panose="020B0A04020102020204" pitchFamily="34" charset="0"/>
              </a:rPr>
              <a:t>kenakanlah</a:t>
            </a:r>
            <a:r>
              <a:rPr lang="en-ID" dirty="0">
                <a:latin typeface="Arial Black" panose="020B0A04020102020204" pitchFamily="34" charset="0"/>
              </a:rPr>
              <a:t> </a:t>
            </a:r>
            <a:r>
              <a:rPr lang="en-ID" dirty="0" err="1">
                <a:latin typeface="Arial Black" panose="020B0A04020102020204" pitchFamily="34" charset="0"/>
              </a:rPr>
              <a:t>kasih</a:t>
            </a:r>
            <a:r>
              <a:rPr lang="en-ID" dirty="0">
                <a:latin typeface="Arial Black" panose="020B0A04020102020204" pitchFamily="34" charset="0"/>
              </a:rPr>
              <a:t>, </a:t>
            </a:r>
            <a:r>
              <a:rPr lang="en-ID" dirty="0" err="1">
                <a:latin typeface="Arial Black" panose="020B0A04020102020204" pitchFamily="34" charset="0"/>
              </a:rPr>
              <a:t>sebagai</a:t>
            </a:r>
            <a:r>
              <a:rPr lang="en-ID" dirty="0">
                <a:latin typeface="Arial Black" panose="020B0A04020102020204" pitchFamily="34" charset="0"/>
              </a:rPr>
              <a:t> </a:t>
            </a:r>
            <a:r>
              <a:rPr lang="en-ID" dirty="0" err="1">
                <a:latin typeface="Arial Black" panose="020B0A04020102020204" pitchFamily="34" charset="0"/>
              </a:rPr>
              <a:t>pengikat</a:t>
            </a:r>
            <a:r>
              <a:rPr lang="en-ID" dirty="0">
                <a:latin typeface="Arial Black" panose="020B0A04020102020204" pitchFamily="34" charset="0"/>
              </a:rPr>
              <a:t> yang </a:t>
            </a:r>
            <a:r>
              <a:rPr lang="en-ID" dirty="0" err="1">
                <a:latin typeface="Arial Black" panose="020B0A04020102020204" pitchFamily="34" charset="0"/>
              </a:rPr>
              <a:t>mempersatukan</a:t>
            </a:r>
            <a:r>
              <a:rPr lang="en-ID" dirty="0">
                <a:latin typeface="Arial Black" panose="020B0A04020102020204" pitchFamily="34" charset="0"/>
              </a:rPr>
              <a:t> dan </a:t>
            </a:r>
            <a:r>
              <a:rPr lang="en-ID" dirty="0" err="1">
                <a:latin typeface="Arial Black" panose="020B0A04020102020204" pitchFamily="34" charset="0"/>
              </a:rPr>
              <a:t>menyempurnakan</a:t>
            </a:r>
            <a:r>
              <a:rPr lang="en-ID" dirty="0">
                <a:latin typeface="Arial Black" panose="020B0A04020102020204" pitchFamily="34" charset="0"/>
              </a:rPr>
              <a:t>.</a:t>
            </a:r>
            <a:br>
              <a:rPr lang="en-ID" dirty="0">
                <a:latin typeface="Arial Black" panose="020B0A04020102020204" pitchFamily="34" charset="0"/>
              </a:rPr>
            </a:br>
            <a:r>
              <a:rPr lang="en-ID" dirty="0">
                <a:latin typeface="Arial Black" panose="020B0A04020102020204" pitchFamily="34" charset="0"/>
              </a:rPr>
              <a:t>1 </a:t>
            </a:r>
            <a:r>
              <a:rPr lang="en-ID" dirty="0" err="1">
                <a:latin typeface="Arial Black" panose="020B0A04020102020204" pitchFamily="34" charset="0"/>
              </a:rPr>
              <a:t>Yohanes</a:t>
            </a:r>
            <a:r>
              <a:rPr lang="en-ID" dirty="0">
                <a:latin typeface="Arial Black" panose="020B0A04020102020204" pitchFamily="34" charset="0"/>
              </a:rPr>
              <a:t> 4:7-8</a:t>
            </a:r>
            <a:br>
              <a:rPr lang="en-ID" dirty="0">
                <a:latin typeface="Arial Black" panose="020B0A04020102020204" pitchFamily="34" charset="0"/>
              </a:rPr>
            </a:br>
            <a:r>
              <a:rPr lang="en-ID" dirty="0">
                <a:latin typeface="Arial Black" panose="020B0A04020102020204" pitchFamily="34" charset="0"/>
              </a:rPr>
              <a:t>“</a:t>
            </a:r>
            <a:r>
              <a:rPr lang="en-ID" dirty="0" err="1">
                <a:latin typeface="Arial Black" panose="020B0A04020102020204" pitchFamily="34" charset="0"/>
              </a:rPr>
              <a:t>Saudara-saudaraku</a:t>
            </a:r>
            <a:r>
              <a:rPr lang="en-ID" dirty="0">
                <a:latin typeface="Arial Black" panose="020B0A04020102020204" pitchFamily="34" charset="0"/>
              </a:rPr>
              <a:t> yang </a:t>
            </a:r>
            <a:r>
              <a:rPr lang="en-ID" dirty="0" err="1">
                <a:latin typeface="Arial Black" panose="020B0A04020102020204" pitchFamily="34" charset="0"/>
              </a:rPr>
              <a:t>kekasih</a:t>
            </a:r>
            <a:r>
              <a:rPr lang="en-ID" dirty="0">
                <a:latin typeface="Arial Black" panose="020B0A04020102020204" pitchFamily="34" charset="0"/>
              </a:rPr>
              <a:t>, </a:t>
            </a:r>
            <a:r>
              <a:rPr lang="en-ID" dirty="0" err="1">
                <a:latin typeface="Arial Black" panose="020B0A04020102020204" pitchFamily="34" charset="0"/>
              </a:rPr>
              <a:t>marilah</a:t>
            </a:r>
            <a:r>
              <a:rPr lang="en-ID" dirty="0">
                <a:latin typeface="Arial Black" panose="020B0A04020102020204" pitchFamily="34" charset="0"/>
              </a:rPr>
              <a:t> </a:t>
            </a:r>
            <a:r>
              <a:rPr lang="en-ID" dirty="0" err="1">
                <a:latin typeface="Arial Black" panose="020B0A04020102020204" pitchFamily="34" charset="0"/>
              </a:rPr>
              <a:t>kita</a:t>
            </a:r>
            <a:r>
              <a:rPr lang="en-ID" dirty="0">
                <a:latin typeface="Arial Black" panose="020B0A04020102020204" pitchFamily="34" charset="0"/>
              </a:rPr>
              <a:t> </a:t>
            </a:r>
            <a:r>
              <a:rPr lang="en-ID" dirty="0" err="1">
                <a:latin typeface="Arial Black" panose="020B0A04020102020204" pitchFamily="34" charset="0"/>
              </a:rPr>
              <a:t>saling</a:t>
            </a:r>
            <a:r>
              <a:rPr lang="en-ID" dirty="0">
                <a:latin typeface="Arial Black" panose="020B0A04020102020204" pitchFamily="34" charset="0"/>
              </a:rPr>
              <a:t> </a:t>
            </a:r>
            <a:r>
              <a:rPr lang="en-ID" dirty="0" err="1">
                <a:latin typeface="Arial Black" panose="020B0A04020102020204" pitchFamily="34" charset="0"/>
              </a:rPr>
              <a:t>mengasihi</a:t>
            </a:r>
            <a:r>
              <a:rPr lang="en-ID" dirty="0">
                <a:latin typeface="Arial Black" panose="020B0A04020102020204" pitchFamily="34" charset="0"/>
              </a:rPr>
              <a:t>, </a:t>
            </a:r>
            <a:r>
              <a:rPr lang="en-ID" dirty="0" err="1">
                <a:latin typeface="Arial Black" panose="020B0A04020102020204" pitchFamily="34" charset="0"/>
              </a:rPr>
              <a:t>sebab</a:t>
            </a:r>
            <a:r>
              <a:rPr lang="en-ID" dirty="0">
                <a:latin typeface="Arial Black" panose="020B0A04020102020204" pitchFamily="34" charset="0"/>
              </a:rPr>
              <a:t> </a:t>
            </a:r>
            <a:r>
              <a:rPr lang="en-ID" dirty="0" err="1">
                <a:latin typeface="Arial Black" panose="020B0A04020102020204" pitchFamily="34" charset="0"/>
              </a:rPr>
              <a:t>kasih</a:t>
            </a:r>
            <a:r>
              <a:rPr lang="en-ID" dirty="0">
                <a:latin typeface="Arial Black" panose="020B0A04020102020204" pitchFamily="34" charset="0"/>
              </a:rPr>
              <a:t> </a:t>
            </a:r>
            <a:r>
              <a:rPr lang="en-ID" dirty="0" err="1">
                <a:latin typeface="Arial Black" panose="020B0A04020102020204" pitchFamily="34" charset="0"/>
              </a:rPr>
              <a:t>itu</a:t>
            </a:r>
            <a:r>
              <a:rPr lang="en-ID" dirty="0">
                <a:latin typeface="Arial Black" panose="020B0A04020102020204" pitchFamily="34" charset="0"/>
              </a:rPr>
              <a:t> </a:t>
            </a:r>
            <a:r>
              <a:rPr lang="en-ID" dirty="0" err="1">
                <a:latin typeface="Arial Black" panose="020B0A04020102020204" pitchFamily="34" charset="0"/>
              </a:rPr>
              <a:t>berasal</a:t>
            </a:r>
            <a:r>
              <a:rPr lang="en-ID" dirty="0">
                <a:latin typeface="Arial Black" panose="020B0A04020102020204" pitchFamily="34" charset="0"/>
              </a:rPr>
              <a:t> </a:t>
            </a:r>
            <a:r>
              <a:rPr lang="en-ID" dirty="0" err="1">
                <a:latin typeface="Arial Black" panose="020B0A04020102020204" pitchFamily="34" charset="0"/>
              </a:rPr>
              <a:t>dari</a:t>
            </a:r>
            <a:r>
              <a:rPr lang="en-ID" dirty="0">
                <a:latin typeface="Arial Black" panose="020B0A04020102020204" pitchFamily="34" charset="0"/>
              </a:rPr>
              <a:t> Allah; dan </a:t>
            </a:r>
            <a:r>
              <a:rPr lang="en-ID" dirty="0" err="1">
                <a:latin typeface="Arial Black" panose="020B0A04020102020204" pitchFamily="34" charset="0"/>
              </a:rPr>
              <a:t>setiap</a:t>
            </a:r>
            <a:r>
              <a:rPr lang="en-ID" dirty="0">
                <a:latin typeface="Arial Black" panose="020B0A04020102020204" pitchFamily="34" charset="0"/>
              </a:rPr>
              <a:t> orang yang </a:t>
            </a:r>
            <a:r>
              <a:rPr lang="en-ID" dirty="0" err="1">
                <a:latin typeface="Arial Black" panose="020B0A04020102020204" pitchFamily="34" charset="0"/>
              </a:rPr>
              <a:t>mengasihi</a:t>
            </a:r>
            <a:r>
              <a:rPr lang="en-ID" dirty="0">
                <a:latin typeface="Arial Black" panose="020B0A04020102020204" pitchFamily="34" charset="0"/>
              </a:rPr>
              <a:t>, </a:t>
            </a:r>
            <a:r>
              <a:rPr lang="en-ID" dirty="0" err="1">
                <a:latin typeface="Arial Black" panose="020B0A04020102020204" pitchFamily="34" charset="0"/>
              </a:rPr>
              <a:t>lahir</a:t>
            </a:r>
            <a:r>
              <a:rPr lang="en-ID" dirty="0">
                <a:latin typeface="Arial Black" panose="020B0A04020102020204" pitchFamily="34" charset="0"/>
              </a:rPr>
              <a:t> </a:t>
            </a:r>
            <a:r>
              <a:rPr lang="en-ID" dirty="0" err="1">
                <a:latin typeface="Arial Black" panose="020B0A04020102020204" pitchFamily="34" charset="0"/>
              </a:rPr>
              <a:t>dari</a:t>
            </a:r>
            <a:r>
              <a:rPr lang="en-ID" dirty="0">
                <a:latin typeface="Arial Black" panose="020B0A04020102020204" pitchFamily="34" charset="0"/>
              </a:rPr>
              <a:t> Allah dan </a:t>
            </a:r>
            <a:r>
              <a:rPr lang="en-ID" dirty="0" err="1">
                <a:latin typeface="Arial Black" panose="020B0A04020102020204" pitchFamily="34" charset="0"/>
              </a:rPr>
              <a:t>mengenal</a:t>
            </a:r>
            <a:r>
              <a:rPr lang="en-ID" dirty="0">
                <a:latin typeface="Arial Black" panose="020B0A04020102020204" pitchFamily="34" charset="0"/>
              </a:rPr>
              <a:t> Allah. </a:t>
            </a:r>
            <a:r>
              <a:rPr lang="en-ID" dirty="0" err="1">
                <a:latin typeface="Arial Black" panose="020B0A04020102020204" pitchFamily="34" charset="0"/>
              </a:rPr>
              <a:t>Barangsiapa</a:t>
            </a:r>
            <a:r>
              <a:rPr lang="en-ID" dirty="0">
                <a:latin typeface="Arial Black" panose="020B0A04020102020204" pitchFamily="34" charset="0"/>
              </a:rPr>
              <a:t> </a:t>
            </a:r>
            <a:r>
              <a:rPr lang="en-ID" dirty="0" err="1">
                <a:latin typeface="Arial Black" panose="020B0A04020102020204" pitchFamily="34" charset="0"/>
              </a:rPr>
              <a:t>tidak</a:t>
            </a:r>
            <a:r>
              <a:rPr lang="en-ID" dirty="0">
                <a:latin typeface="Arial Black" panose="020B0A04020102020204" pitchFamily="34" charset="0"/>
              </a:rPr>
              <a:t> </a:t>
            </a:r>
            <a:r>
              <a:rPr lang="en-ID" dirty="0" err="1">
                <a:latin typeface="Arial Black" panose="020B0A04020102020204" pitchFamily="34" charset="0"/>
              </a:rPr>
              <a:t>mengasihi</a:t>
            </a:r>
            <a:r>
              <a:rPr lang="en-ID" dirty="0">
                <a:latin typeface="Arial Black" panose="020B0A04020102020204" pitchFamily="34" charset="0"/>
              </a:rPr>
              <a:t>, </a:t>
            </a:r>
            <a:r>
              <a:rPr lang="en-ID" dirty="0" err="1">
                <a:latin typeface="Arial Black" panose="020B0A04020102020204" pitchFamily="34" charset="0"/>
              </a:rPr>
              <a:t>ia</a:t>
            </a:r>
            <a:r>
              <a:rPr lang="en-ID" dirty="0">
                <a:latin typeface="Arial Black" panose="020B0A04020102020204" pitchFamily="34" charset="0"/>
              </a:rPr>
              <a:t> </a:t>
            </a:r>
            <a:r>
              <a:rPr lang="en-ID" dirty="0" err="1">
                <a:latin typeface="Arial Black" panose="020B0A04020102020204" pitchFamily="34" charset="0"/>
              </a:rPr>
              <a:t>tidak</a:t>
            </a:r>
            <a:r>
              <a:rPr lang="en-ID" dirty="0">
                <a:latin typeface="Arial Black" panose="020B0A04020102020204" pitchFamily="34" charset="0"/>
              </a:rPr>
              <a:t> </a:t>
            </a:r>
            <a:r>
              <a:rPr lang="en-ID" dirty="0" err="1">
                <a:latin typeface="Arial Black" panose="020B0A04020102020204" pitchFamily="34" charset="0"/>
              </a:rPr>
              <a:t>mengenal</a:t>
            </a:r>
            <a:r>
              <a:rPr lang="en-ID" dirty="0">
                <a:latin typeface="Arial Black" panose="020B0A04020102020204" pitchFamily="34" charset="0"/>
              </a:rPr>
              <a:t> Allah, </a:t>
            </a:r>
            <a:r>
              <a:rPr lang="en-ID" dirty="0" err="1">
                <a:latin typeface="Arial Black" panose="020B0A04020102020204" pitchFamily="34" charset="0"/>
              </a:rPr>
              <a:t>sebab</a:t>
            </a:r>
            <a:r>
              <a:rPr lang="en-ID" dirty="0">
                <a:latin typeface="Arial Black" panose="020B0A04020102020204" pitchFamily="34" charset="0"/>
              </a:rPr>
              <a:t> Allah </a:t>
            </a:r>
            <a:r>
              <a:rPr lang="en-ID" dirty="0" err="1">
                <a:latin typeface="Arial Black" panose="020B0A04020102020204" pitchFamily="34" charset="0"/>
              </a:rPr>
              <a:t>adalah</a:t>
            </a:r>
            <a:r>
              <a:rPr lang="en-ID" dirty="0">
                <a:latin typeface="Arial Black" panose="020B0A04020102020204" pitchFamily="34" charset="0"/>
              </a:rPr>
              <a:t> </a:t>
            </a:r>
            <a:r>
              <a:rPr lang="en-ID" dirty="0" err="1">
                <a:latin typeface="Arial Black" panose="020B0A04020102020204" pitchFamily="34" charset="0"/>
              </a:rPr>
              <a:t>kasih</a:t>
            </a:r>
            <a:r>
              <a:rPr lang="en-ID" dirty="0">
                <a:latin typeface="Arial Black" panose="020B0A04020102020204" pitchFamily="34" charset="0"/>
              </a:rPr>
              <a:t>.”</a:t>
            </a:r>
            <a:br>
              <a:rPr lang="en-ID" dirty="0">
                <a:latin typeface="Arial Black" panose="020B0A04020102020204" pitchFamily="34" charset="0"/>
              </a:rPr>
            </a:br>
            <a:endParaRPr lang="en-ID" dirty="0">
              <a:latin typeface="Arial Black" panose="020B0A04020102020204" pitchFamily="34" charset="0"/>
            </a:endParaRPr>
          </a:p>
        </p:txBody>
      </p:sp>
    </p:spTree>
    <p:extLst>
      <p:ext uri="{BB962C8B-B14F-4D97-AF65-F5344CB8AC3E}">
        <p14:creationId xmlns:p14="http://schemas.microsoft.com/office/powerpoint/2010/main" val="3306305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C074C-CC3B-B0A8-5C1E-0A07D9CAFEB5}"/>
              </a:ext>
            </a:extLst>
          </p:cNvPr>
          <p:cNvSpPr>
            <a:spLocks noGrp="1"/>
          </p:cNvSpPr>
          <p:nvPr>
            <p:ph type="title"/>
          </p:nvPr>
        </p:nvSpPr>
        <p:spPr>
          <a:xfrm>
            <a:off x="145774" y="357809"/>
            <a:ext cx="12046226" cy="5636591"/>
          </a:xfrm>
        </p:spPr>
        <p:txBody>
          <a:bodyPr>
            <a:normAutofit fontScale="90000"/>
          </a:bodyPr>
          <a:lstStyle/>
          <a:p>
            <a:br>
              <a:rPr lang="en-ID" dirty="0">
                <a:latin typeface="Arial Black" panose="020B0A04020102020204" pitchFamily="34" charset="0"/>
              </a:rPr>
            </a:br>
            <a:br>
              <a:rPr lang="en-ID" dirty="0">
                <a:latin typeface="Arial Black" panose="020B0A04020102020204" pitchFamily="34" charset="0"/>
              </a:rPr>
            </a:br>
            <a:r>
              <a:rPr lang="en-ID" dirty="0">
                <a:latin typeface="Arial Black" panose="020B0A04020102020204" pitchFamily="34" charset="0"/>
              </a:rPr>
              <a:t>1 </a:t>
            </a:r>
            <a:r>
              <a:rPr lang="en-ID" dirty="0" err="1">
                <a:latin typeface="Arial Black" panose="020B0A04020102020204" pitchFamily="34" charset="0"/>
              </a:rPr>
              <a:t>Korintus</a:t>
            </a:r>
            <a:r>
              <a:rPr lang="en-ID" dirty="0">
                <a:latin typeface="Arial Black" panose="020B0A04020102020204" pitchFamily="34" charset="0"/>
              </a:rPr>
              <a:t> 13:4-7 </a:t>
            </a:r>
            <a:br>
              <a:rPr lang="en-ID" dirty="0">
                <a:latin typeface="Arial Black" panose="020B0A04020102020204" pitchFamily="34" charset="0"/>
              </a:rPr>
            </a:br>
            <a:r>
              <a:rPr lang="en-ID" dirty="0">
                <a:latin typeface="Arial Black" panose="020B0A04020102020204" pitchFamily="34" charset="0"/>
              </a:rPr>
              <a:t>Kasih </a:t>
            </a:r>
            <a:r>
              <a:rPr lang="en-ID" dirty="0" err="1">
                <a:latin typeface="Arial Black" panose="020B0A04020102020204" pitchFamily="34" charset="0"/>
              </a:rPr>
              <a:t>itu</a:t>
            </a:r>
            <a:r>
              <a:rPr lang="en-ID" dirty="0">
                <a:latin typeface="Arial Black" panose="020B0A04020102020204" pitchFamily="34" charset="0"/>
              </a:rPr>
              <a:t> </a:t>
            </a:r>
            <a:r>
              <a:rPr lang="en-ID" dirty="0" err="1">
                <a:latin typeface="Arial Black" panose="020B0A04020102020204" pitchFamily="34" charset="0"/>
              </a:rPr>
              <a:t>sabar</a:t>
            </a:r>
            <a:r>
              <a:rPr lang="en-ID" dirty="0">
                <a:latin typeface="Arial Black" panose="020B0A04020102020204" pitchFamily="34" charset="0"/>
              </a:rPr>
              <a:t>; </a:t>
            </a:r>
            <a:r>
              <a:rPr lang="en-ID" dirty="0" err="1">
                <a:latin typeface="Arial Black" panose="020B0A04020102020204" pitchFamily="34" charset="0"/>
              </a:rPr>
              <a:t>kasih</a:t>
            </a:r>
            <a:r>
              <a:rPr lang="en-ID" dirty="0">
                <a:latin typeface="Arial Black" panose="020B0A04020102020204" pitchFamily="34" charset="0"/>
              </a:rPr>
              <a:t> </a:t>
            </a:r>
            <a:r>
              <a:rPr lang="en-ID" dirty="0" err="1">
                <a:latin typeface="Arial Black" panose="020B0A04020102020204" pitchFamily="34" charset="0"/>
              </a:rPr>
              <a:t>itu</a:t>
            </a:r>
            <a:r>
              <a:rPr lang="en-ID" dirty="0">
                <a:latin typeface="Arial Black" panose="020B0A04020102020204" pitchFamily="34" charset="0"/>
              </a:rPr>
              <a:t> </a:t>
            </a:r>
            <a:r>
              <a:rPr lang="en-ID" dirty="0" err="1">
                <a:latin typeface="Arial Black" panose="020B0A04020102020204" pitchFamily="34" charset="0"/>
              </a:rPr>
              <a:t>murah</a:t>
            </a:r>
            <a:r>
              <a:rPr lang="en-ID" dirty="0">
                <a:latin typeface="Arial Black" panose="020B0A04020102020204" pitchFamily="34" charset="0"/>
              </a:rPr>
              <a:t> </a:t>
            </a:r>
            <a:r>
              <a:rPr lang="en-ID" dirty="0" err="1">
                <a:latin typeface="Arial Black" panose="020B0A04020102020204" pitchFamily="34" charset="0"/>
              </a:rPr>
              <a:t>hati</a:t>
            </a:r>
            <a:r>
              <a:rPr lang="en-ID" dirty="0">
                <a:latin typeface="Arial Black" panose="020B0A04020102020204" pitchFamily="34" charset="0"/>
              </a:rPr>
              <a:t>; </a:t>
            </a:r>
            <a:r>
              <a:rPr lang="en-ID" dirty="0" err="1">
                <a:latin typeface="Arial Black" panose="020B0A04020102020204" pitchFamily="34" charset="0"/>
              </a:rPr>
              <a:t>ia</a:t>
            </a:r>
            <a:r>
              <a:rPr lang="en-ID" dirty="0">
                <a:latin typeface="Arial Black" panose="020B0A04020102020204" pitchFamily="34" charset="0"/>
              </a:rPr>
              <a:t> </a:t>
            </a:r>
            <a:r>
              <a:rPr lang="en-ID" dirty="0" err="1">
                <a:latin typeface="Arial Black" panose="020B0A04020102020204" pitchFamily="34" charset="0"/>
              </a:rPr>
              <a:t>tidak</a:t>
            </a:r>
            <a:r>
              <a:rPr lang="en-ID" dirty="0">
                <a:latin typeface="Arial Black" panose="020B0A04020102020204" pitchFamily="34" charset="0"/>
              </a:rPr>
              <a:t> </a:t>
            </a:r>
            <a:r>
              <a:rPr lang="en-ID" dirty="0" err="1">
                <a:latin typeface="Arial Black" panose="020B0A04020102020204" pitchFamily="34" charset="0"/>
              </a:rPr>
              <a:t>cemburu</a:t>
            </a:r>
            <a:r>
              <a:rPr lang="en-ID" dirty="0">
                <a:latin typeface="Arial Black" panose="020B0A04020102020204" pitchFamily="34" charset="0"/>
              </a:rPr>
              <a:t>. </a:t>
            </a:r>
            <a:r>
              <a:rPr lang="en-ID" dirty="0" err="1">
                <a:latin typeface="Arial Black" panose="020B0A04020102020204" pitchFamily="34" charset="0"/>
              </a:rPr>
              <a:t>Ia</a:t>
            </a:r>
            <a:r>
              <a:rPr lang="en-ID" dirty="0">
                <a:latin typeface="Arial Black" panose="020B0A04020102020204" pitchFamily="34" charset="0"/>
              </a:rPr>
              <a:t> </a:t>
            </a:r>
            <a:r>
              <a:rPr lang="en-ID" dirty="0" err="1">
                <a:latin typeface="Arial Black" panose="020B0A04020102020204" pitchFamily="34" charset="0"/>
              </a:rPr>
              <a:t>tidak</a:t>
            </a:r>
            <a:r>
              <a:rPr lang="en-ID" dirty="0">
                <a:latin typeface="Arial Black" panose="020B0A04020102020204" pitchFamily="34" charset="0"/>
              </a:rPr>
              <a:t> </a:t>
            </a:r>
            <a:r>
              <a:rPr lang="en-ID" dirty="0" err="1">
                <a:latin typeface="Arial Black" panose="020B0A04020102020204" pitchFamily="34" charset="0"/>
              </a:rPr>
              <a:t>memegahkan</a:t>
            </a:r>
            <a:r>
              <a:rPr lang="en-ID" dirty="0">
                <a:latin typeface="Arial Black" panose="020B0A04020102020204" pitchFamily="34" charset="0"/>
              </a:rPr>
              <a:t> </a:t>
            </a:r>
            <a:r>
              <a:rPr lang="en-ID" dirty="0" err="1">
                <a:latin typeface="Arial Black" panose="020B0A04020102020204" pitchFamily="34" charset="0"/>
              </a:rPr>
              <a:t>diri</a:t>
            </a:r>
            <a:r>
              <a:rPr lang="en-ID" dirty="0">
                <a:latin typeface="Arial Black" panose="020B0A04020102020204" pitchFamily="34" charset="0"/>
              </a:rPr>
              <a:t> dan </a:t>
            </a:r>
            <a:r>
              <a:rPr lang="en-ID" dirty="0" err="1">
                <a:latin typeface="Arial Black" panose="020B0A04020102020204" pitchFamily="34" charset="0"/>
              </a:rPr>
              <a:t>tidak</a:t>
            </a:r>
            <a:r>
              <a:rPr lang="en-ID" dirty="0">
                <a:latin typeface="Arial Black" panose="020B0A04020102020204" pitchFamily="34" charset="0"/>
              </a:rPr>
              <a:t> </a:t>
            </a:r>
            <a:r>
              <a:rPr lang="en-ID" dirty="0" err="1">
                <a:latin typeface="Arial Black" panose="020B0A04020102020204" pitchFamily="34" charset="0"/>
              </a:rPr>
              <a:t>sombong</a:t>
            </a:r>
            <a:r>
              <a:rPr lang="en-ID" dirty="0">
                <a:latin typeface="Arial Black" panose="020B0A04020102020204" pitchFamily="34" charset="0"/>
              </a:rPr>
              <a:t>. </a:t>
            </a:r>
            <a:r>
              <a:rPr lang="en-ID" dirty="0" err="1">
                <a:latin typeface="Arial Black" panose="020B0A04020102020204" pitchFamily="34" charset="0"/>
              </a:rPr>
              <a:t>Ia</a:t>
            </a:r>
            <a:r>
              <a:rPr lang="en-ID" dirty="0">
                <a:latin typeface="Arial Black" panose="020B0A04020102020204" pitchFamily="34" charset="0"/>
              </a:rPr>
              <a:t> </a:t>
            </a:r>
            <a:r>
              <a:rPr lang="en-ID" dirty="0" err="1">
                <a:latin typeface="Arial Black" panose="020B0A04020102020204" pitchFamily="34" charset="0"/>
              </a:rPr>
              <a:t>tidak</a:t>
            </a:r>
            <a:r>
              <a:rPr lang="en-ID" dirty="0">
                <a:latin typeface="Arial Black" panose="020B0A04020102020204" pitchFamily="34" charset="0"/>
              </a:rPr>
              <a:t> </a:t>
            </a:r>
            <a:r>
              <a:rPr lang="en-ID" dirty="0" err="1">
                <a:latin typeface="Arial Black" panose="020B0A04020102020204" pitchFamily="34" charset="0"/>
              </a:rPr>
              <a:t>melakukan</a:t>
            </a:r>
            <a:r>
              <a:rPr lang="en-ID" dirty="0">
                <a:latin typeface="Arial Black" panose="020B0A04020102020204" pitchFamily="34" charset="0"/>
              </a:rPr>
              <a:t> yang </a:t>
            </a:r>
            <a:r>
              <a:rPr lang="en-ID" dirty="0" err="1">
                <a:latin typeface="Arial Black" panose="020B0A04020102020204" pitchFamily="34" charset="0"/>
              </a:rPr>
              <a:t>tidak</a:t>
            </a:r>
            <a:r>
              <a:rPr lang="en-ID" dirty="0">
                <a:latin typeface="Arial Black" panose="020B0A04020102020204" pitchFamily="34" charset="0"/>
              </a:rPr>
              <a:t> </a:t>
            </a:r>
            <a:r>
              <a:rPr lang="en-ID" dirty="0" err="1">
                <a:latin typeface="Arial Black" panose="020B0A04020102020204" pitchFamily="34" charset="0"/>
              </a:rPr>
              <a:t>sopan</a:t>
            </a:r>
            <a:r>
              <a:rPr lang="en-ID" dirty="0">
                <a:latin typeface="Arial Black" panose="020B0A04020102020204" pitchFamily="34" charset="0"/>
              </a:rPr>
              <a:t> dan </a:t>
            </a:r>
            <a:r>
              <a:rPr lang="en-ID" dirty="0" err="1">
                <a:latin typeface="Arial Black" panose="020B0A04020102020204" pitchFamily="34" charset="0"/>
              </a:rPr>
              <a:t>tidak</a:t>
            </a:r>
            <a:r>
              <a:rPr lang="en-ID" dirty="0">
                <a:latin typeface="Arial Black" panose="020B0A04020102020204" pitchFamily="34" charset="0"/>
              </a:rPr>
              <a:t> </a:t>
            </a:r>
            <a:r>
              <a:rPr lang="en-ID" dirty="0" err="1">
                <a:latin typeface="Arial Black" panose="020B0A04020102020204" pitchFamily="34" charset="0"/>
              </a:rPr>
              <a:t>mencari</a:t>
            </a:r>
            <a:r>
              <a:rPr lang="en-ID" dirty="0">
                <a:latin typeface="Arial Black" panose="020B0A04020102020204" pitchFamily="34" charset="0"/>
              </a:rPr>
              <a:t> </a:t>
            </a:r>
            <a:r>
              <a:rPr lang="en-ID" dirty="0" err="1">
                <a:latin typeface="Arial Black" panose="020B0A04020102020204" pitchFamily="34" charset="0"/>
              </a:rPr>
              <a:t>keuntungan</a:t>
            </a:r>
            <a:r>
              <a:rPr lang="en-ID" dirty="0">
                <a:latin typeface="Arial Black" panose="020B0A04020102020204" pitchFamily="34" charset="0"/>
              </a:rPr>
              <a:t> </a:t>
            </a:r>
            <a:r>
              <a:rPr lang="en-ID" dirty="0" err="1">
                <a:latin typeface="Arial Black" panose="020B0A04020102020204" pitchFamily="34" charset="0"/>
              </a:rPr>
              <a:t>diri</a:t>
            </a:r>
            <a:r>
              <a:rPr lang="en-ID" dirty="0">
                <a:latin typeface="Arial Black" panose="020B0A04020102020204" pitchFamily="34" charset="0"/>
              </a:rPr>
              <a:t> </a:t>
            </a:r>
            <a:r>
              <a:rPr lang="en-ID" dirty="0" err="1">
                <a:latin typeface="Arial Black" panose="020B0A04020102020204" pitchFamily="34" charset="0"/>
              </a:rPr>
              <a:t>sendiri</a:t>
            </a:r>
            <a:r>
              <a:rPr lang="en-ID" dirty="0">
                <a:latin typeface="Arial Black" panose="020B0A04020102020204" pitchFamily="34" charset="0"/>
              </a:rPr>
              <a:t>. </a:t>
            </a:r>
            <a:r>
              <a:rPr lang="en-ID" dirty="0" err="1">
                <a:latin typeface="Arial Black" panose="020B0A04020102020204" pitchFamily="34" charset="0"/>
              </a:rPr>
              <a:t>Ia</a:t>
            </a:r>
            <a:r>
              <a:rPr lang="en-ID" dirty="0">
                <a:latin typeface="Arial Black" panose="020B0A04020102020204" pitchFamily="34" charset="0"/>
              </a:rPr>
              <a:t> </a:t>
            </a:r>
            <a:r>
              <a:rPr lang="en-ID" dirty="0" err="1">
                <a:latin typeface="Arial Black" panose="020B0A04020102020204" pitchFamily="34" charset="0"/>
              </a:rPr>
              <a:t>tidak</a:t>
            </a:r>
            <a:r>
              <a:rPr lang="en-ID" dirty="0">
                <a:latin typeface="Arial Black" panose="020B0A04020102020204" pitchFamily="34" charset="0"/>
              </a:rPr>
              <a:t> </a:t>
            </a:r>
            <a:r>
              <a:rPr lang="en-ID" dirty="0" err="1">
                <a:latin typeface="Arial Black" panose="020B0A04020102020204" pitchFamily="34" charset="0"/>
              </a:rPr>
              <a:t>pemarah</a:t>
            </a:r>
            <a:r>
              <a:rPr lang="en-ID" dirty="0">
                <a:latin typeface="Arial Black" panose="020B0A04020102020204" pitchFamily="34" charset="0"/>
              </a:rPr>
              <a:t> dan </a:t>
            </a:r>
            <a:r>
              <a:rPr lang="en-ID" dirty="0" err="1">
                <a:latin typeface="Arial Black" panose="020B0A04020102020204" pitchFamily="34" charset="0"/>
              </a:rPr>
              <a:t>tidak</a:t>
            </a:r>
            <a:r>
              <a:rPr lang="en-ID" dirty="0">
                <a:latin typeface="Arial Black" panose="020B0A04020102020204" pitchFamily="34" charset="0"/>
              </a:rPr>
              <a:t> </a:t>
            </a:r>
            <a:r>
              <a:rPr lang="en-ID" dirty="0" err="1">
                <a:latin typeface="Arial Black" panose="020B0A04020102020204" pitchFamily="34" charset="0"/>
              </a:rPr>
              <a:t>menyimpan</a:t>
            </a:r>
            <a:r>
              <a:rPr lang="en-ID" dirty="0">
                <a:latin typeface="Arial Black" panose="020B0A04020102020204" pitchFamily="34" charset="0"/>
              </a:rPr>
              <a:t> </a:t>
            </a:r>
            <a:r>
              <a:rPr lang="en-ID" dirty="0" err="1">
                <a:latin typeface="Arial Black" panose="020B0A04020102020204" pitchFamily="34" charset="0"/>
              </a:rPr>
              <a:t>kesalahan</a:t>
            </a:r>
            <a:r>
              <a:rPr lang="en-ID" dirty="0">
                <a:latin typeface="Arial Black" panose="020B0A04020102020204" pitchFamily="34" charset="0"/>
              </a:rPr>
              <a:t> orang lain. </a:t>
            </a:r>
            <a:r>
              <a:rPr lang="en-ID" dirty="0" err="1">
                <a:latin typeface="Arial Black" panose="020B0A04020102020204" pitchFamily="34" charset="0"/>
              </a:rPr>
              <a:t>Ia</a:t>
            </a:r>
            <a:r>
              <a:rPr lang="en-ID" dirty="0">
                <a:latin typeface="Arial Black" panose="020B0A04020102020204" pitchFamily="34" charset="0"/>
              </a:rPr>
              <a:t> </a:t>
            </a:r>
            <a:r>
              <a:rPr lang="en-ID" dirty="0" err="1">
                <a:latin typeface="Arial Black" panose="020B0A04020102020204" pitchFamily="34" charset="0"/>
              </a:rPr>
              <a:t>tidak</a:t>
            </a:r>
            <a:r>
              <a:rPr lang="en-ID" dirty="0">
                <a:latin typeface="Arial Black" panose="020B0A04020102020204" pitchFamily="34" charset="0"/>
              </a:rPr>
              <a:t> </a:t>
            </a:r>
            <a:r>
              <a:rPr lang="en-ID" dirty="0" err="1">
                <a:latin typeface="Arial Black" panose="020B0A04020102020204" pitchFamily="34" charset="0"/>
              </a:rPr>
              <a:t>bersukacita</a:t>
            </a:r>
            <a:r>
              <a:rPr lang="en-ID" dirty="0">
                <a:latin typeface="Arial Black" panose="020B0A04020102020204" pitchFamily="34" charset="0"/>
              </a:rPr>
              <a:t> </a:t>
            </a:r>
            <a:r>
              <a:rPr lang="en-ID" dirty="0" err="1">
                <a:latin typeface="Arial Black" panose="020B0A04020102020204" pitchFamily="34" charset="0"/>
              </a:rPr>
              <a:t>karena</a:t>
            </a:r>
            <a:r>
              <a:rPr lang="en-ID" dirty="0">
                <a:latin typeface="Arial Black" panose="020B0A04020102020204" pitchFamily="34" charset="0"/>
              </a:rPr>
              <a:t> </a:t>
            </a:r>
            <a:r>
              <a:rPr lang="en-ID" dirty="0" err="1">
                <a:latin typeface="Arial Black" panose="020B0A04020102020204" pitchFamily="34" charset="0"/>
              </a:rPr>
              <a:t>ketidakadilan</a:t>
            </a:r>
            <a:r>
              <a:rPr lang="en-ID" dirty="0">
                <a:latin typeface="Arial Black" panose="020B0A04020102020204" pitchFamily="34" charset="0"/>
              </a:rPr>
              <a:t>, </a:t>
            </a:r>
            <a:r>
              <a:rPr lang="en-ID" dirty="0" err="1">
                <a:latin typeface="Arial Black" panose="020B0A04020102020204" pitchFamily="34" charset="0"/>
              </a:rPr>
              <a:t>tetapi</a:t>
            </a:r>
            <a:r>
              <a:rPr lang="en-ID" dirty="0">
                <a:latin typeface="Arial Black" panose="020B0A04020102020204" pitchFamily="34" charset="0"/>
              </a:rPr>
              <a:t> </a:t>
            </a:r>
            <a:r>
              <a:rPr lang="en-ID" dirty="0" err="1">
                <a:latin typeface="Arial Black" panose="020B0A04020102020204" pitchFamily="34" charset="0"/>
              </a:rPr>
              <a:t>ia</a:t>
            </a:r>
            <a:r>
              <a:rPr lang="en-ID" dirty="0">
                <a:latin typeface="Arial Black" panose="020B0A04020102020204" pitchFamily="34" charset="0"/>
              </a:rPr>
              <a:t> </a:t>
            </a:r>
            <a:r>
              <a:rPr lang="en-ID" dirty="0" err="1">
                <a:latin typeface="Arial Black" panose="020B0A04020102020204" pitchFamily="34" charset="0"/>
              </a:rPr>
              <a:t>bersukacita</a:t>
            </a:r>
            <a:r>
              <a:rPr lang="en-ID" dirty="0">
                <a:latin typeface="Arial Black" panose="020B0A04020102020204" pitchFamily="34" charset="0"/>
              </a:rPr>
              <a:t> </a:t>
            </a:r>
            <a:r>
              <a:rPr lang="en-ID" dirty="0" err="1">
                <a:latin typeface="Arial Black" panose="020B0A04020102020204" pitchFamily="34" charset="0"/>
              </a:rPr>
              <a:t>karena</a:t>
            </a:r>
            <a:r>
              <a:rPr lang="en-ID" dirty="0">
                <a:latin typeface="Arial Black" panose="020B0A04020102020204" pitchFamily="34" charset="0"/>
              </a:rPr>
              <a:t> </a:t>
            </a:r>
            <a:r>
              <a:rPr lang="en-ID" dirty="0" err="1">
                <a:latin typeface="Arial Black" panose="020B0A04020102020204" pitchFamily="34" charset="0"/>
              </a:rPr>
              <a:t>kebenaran</a:t>
            </a:r>
            <a:r>
              <a:rPr lang="en-ID" dirty="0">
                <a:latin typeface="Arial Black" panose="020B0A04020102020204" pitchFamily="34" charset="0"/>
              </a:rPr>
              <a:t>. </a:t>
            </a:r>
            <a:r>
              <a:rPr lang="en-ID" dirty="0" err="1">
                <a:latin typeface="Arial Black" panose="020B0A04020102020204" pitchFamily="34" charset="0"/>
              </a:rPr>
              <a:t>Ia</a:t>
            </a:r>
            <a:r>
              <a:rPr lang="en-ID" dirty="0">
                <a:latin typeface="Arial Black" panose="020B0A04020102020204" pitchFamily="34" charset="0"/>
              </a:rPr>
              <a:t> </a:t>
            </a:r>
            <a:r>
              <a:rPr lang="en-ID" dirty="0" err="1">
                <a:latin typeface="Arial Black" panose="020B0A04020102020204" pitchFamily="34" charset="0"/>
              </a:rPr>
              <a:t>menutupi</a:t>
            </a:r>
            <a:r>
              <a:rPr lang="en-ID" dirty="0">
                <a:latin typeface="Arial Black" panose="020B0A04020102020204" pitchFamily="34" charset="0"/>
              </a:rPr>
              <a:t> </a:t>
            </a:r>
            <a:r>
              <a:rPr lang="en-ID" dirty="0" err="1">
                <a:latin typeface="Arial Black" panose="020B0A04020102020204" pitchFamily="34" charset="0"/>
              </a:rPr>
              <a:t>segala</a:t>
            </a:r>
            <a:r>
              <a:rPr lang="en-ID" dirty="0">
                <a:latin typeface="Arial Black" panose="020B0A04020102020204" pitchFamily="34" charset="0"/>
              </a:rPr>
              <a:t> </a:t>
            </a:r>
            <a:r>
              <a:rPr lang="en-ID" dirty="0" err="1">
                <a:latin typeface="Arial Black" panose="020B0A04020102020204" pitchFamily="34" charset="0"/>
              </a:rPr>
              <a:t>sesuatu</a:t>
            </a:r>
            <a:r>
              <a:rPr lang="en-ID" dirty="0">
                <a:latin typeface="Arial Black" panose="020B0A04020102020204" pitchFamily="34" charset="0"/>
              </a:rPr>
              <a:t>, </a:t>
            </a:r>
            <a:r>
              <a:rPr lang="en-ID" dirty="0" err="1">
                <a:latin typeface="Arial Black" panose="020B0A04020102020204" pitchFamily="34" charset="0"/>
              </a:rPr>
              <a:t>percaya</a:t>
            </a:r>
            <a:r>
              <a:rPr lang="en-ID" dirty="0">
                <a:latin typeface="Arial Black" panose="020B0A04020102020204" pitchFamily="34" charset="0"/>
              </a:rPr>
              <a:t> </a:t>
            </a:r>
            <a:r>
              <a:rPr lang="en-ID" dirty="0" err="1">
                <a:latin typeface="Arial Black" panose="020B0A04020102020204" pitchFamily="34" charset="0"/>
              </a:rPr>
              <a:t>segala</a:t>
            </a:r>
            <a:r>
              <a:rPr lang="en-ID" dirty="0">
                <a:latin typeface="Arial Black" panose="020B0A04020102020204" pitchFamily="34" charset="0"/>
              </a:rPr>
              <a:t> </a:t>
            </a:r>
            <a:r>
              <a:rPr lang="en-ID" dirty="0" err="1">
                <a:latin typeface="Arial Black" panose="020B0A04020102020204" pitchFamily="34" charset="0"/>
              </a:rPr>
              <a:t>sesuatu</a:t>
            </a:r>
            <a:r>
              <a:rPr lang="en-ID" dirty="0">
                <a:latin typeface="Arial Black" panose="020B0A04020102020204" pitchFamily="34" charset="0"/>
              </a:rPr>
              <a:t>, </a:t>
            </a:r>
            <a:r>
              <a:rPr lang="en-ID" dirty="0" err="1">
                <a:latin typeface="Arial Black" panose="020B0A04020102020204" pitchFamily="34" charset="0"/>
              </a:rPr>
              <a:t>mengharapkan</a:t>
            </a:r>
            <a:r>
              <a:rPr lang="en-ID" dirty="0">
                <a:latin typeface="Arial Black" panose="020B0A04020102020204" pitchFamily="34" charset="0"/>
              </a:rPr>
              <a:t> </a:t>
            </a:r>
            <a:r>
              <a:rPr lang="en-ID" dirty="0" err="1">
                <a:latin typeface="Arial Black" panose="020B0A04020102020204" pitchFamily="34" charset="0"/>
              </a:rPr>
              <a:t>segala</a:t>
            </a:r>
            <a:r>
              <a:rPr lang="en-ID" dirty="0">
                <a:latin typeface="Arial Black" panose="020B0A04020102020204" pitchFamily="34" charset="0"/>
              </a:rPr>
              <a:t> </a:t>
            </a:r>
            <a:r>
              <a:rPr lang="en-ID" dirty="0" err="1">
                <a:latin typeface="Arial Black" panose="020B0A04020102020204" pitchFamily="34" charset="0"/>
              </a:rPr>
              <a:t>sesuatu</a:t>
            </a:r>
            <a:r>
              <a:rPr lang="en-ID" dirty="0">
                <a:latin typeface="Arial Black" panose="020B0A04020102020204" pitchFamily="34" charset="0"/>
              </a:rPr>
              <a:t>, </a:t>
            </a:r>
            <a:r>
              <a:rPr lang="en-ID" dirty="0" err="1">
                <a:latin typeface="Arial Black" panose="020B0A04020102020204" pitchFamily="34" charset="0"/>
              </a:rPr>
              <a:t>sabar</a:t>
            </a:r>
            <a:r>
              <a:rPr lang="en-ID" dirty="0">
                <a:latin typeface="Arial Black" panose="020B0A04020102020204" pitchFamily="34" charset="0"/>
              </a:rPr>
              <a:t> </a:t>
            </a:r>
            <a:r>
              <a:rPr lang="en-ID" dirty="0" err="1">
                <a:latin typeface="Arial Black" panose="020B0A04020102020204" pitchFamily="34" charset="0"/>
              </a:rPr>
              <a:t>menanggung</a:t>
            </a:r>
            <a:r>
              <a:rPr lang="en-ID" dirty="0">
                <a:latin typeface="Arial Black" panose="020B0A04020102020204" pitchFamily="34" charset="0"/>
              </a:rPr>
              <a:t> </a:t>
            </a:r>
            <a:r>
              <a:rPr lang="en-ID" dirty="0" err="1">
                <a:latin typeface="Arial Black" panose="020B0A04020102020204" pitchFamily="34" charset="0"/>
              </a:rPr>
              <a:t>segala</a:t>
            </a:r>
            <a:r>
              <a:rPr lang="en-ID" dirty="0">
                <a:latin typeface="Arial Black" panose="020B0A04020102020204" pitchFamily="34" charset="0"/>
              </a:rPr>
              <a:t> </a:t>
            </a:r>
            <a:r>
              <a:rPr lang="en-ID" dirty="0" err="1">
                <a:latin typeface="Arial Black" panose="020B0A04020102020204" pitchFamily="34" charset="0"/>
              </a:rPr>
              <a:t>sesuatu</a:t>
            </a:r>
            <a:r>
              <a:rPr lang="en-ID" dirty="0">
                <a:latin typeface="Arial Black" panose="020B0A04020102020204" pitchFamily="34" charset="0"/>
              </a:rPr>
              <a:t>.</a:t>
            </a:r>
            <a:br>
              <a:rPr lang="en-ID" dirty="0">
                <a:latin typeface="Arial Black" panose="020B0A04020102020204" pitchFamily="34" charset="0"/>
              </a:rPr>
            </a:br>
            <a:br>
              <a:rPr lang="en-ID" dirty="0">
                <a:latin typeface="Arial Black" panose="020B0A04020102020204" pitchFamily="34" charset="0"/>
              </a:rPr>
            </a:br>
            <a:endParaRPr lang="en-ID" dirty="0">
              <a:latin typeface="Arial Black" panose="020B0A04020102020204" pitchFamily="34" charset="0"/>
            </a:endParaRPr>
          </a:p>
        </p:txBody>
      </p:sp>
    </p:spTree>
    <p:extLst>
      <p:ext uri="{BB962C8B-B14F-4D97-AF65-F5344CB8AC3E}">
        <p14:creationId xmlns:p14="http://schemas.microsoft.com/office/powerpoint/2010/main" val="3026069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8A93E2-8002-95C0-BA0F-FC9FE99C13E1}"/>
              </a:ext>
            </a:extLst>
          </p:cNvPr>
          <p:cNvSpPr txBox="1"/>
          <p:nvPr/>
        </p:nvSpPr>
        <p:spPr>
          <a:xfrm>
            <a:off x="106017" y="318052"/>
            <a:ext cx="11993217" cy="5355312"/>
          </a:xfrm>
          <a:prstGeom prst="rect">
            <a:avLst/>
          </a:prstGeom>
          <a:noFill/>
        </p:spPr>
        <p:txBody>
          <a:bodyPr wrap="square">
            <a:spAutoFit/>
          </a:bodyPr>
          <a:lstStyle/>
          <a:p>
            <a:r>
              <a:rPr lang="en-ID" sz="3600" dirty="0">
                <a:latin typeface="Arial Black" panose="020B0A04020102020204" pitchFamily="34" charset="0"/>
              </a:rPr>
              <a:t>Kesimpulan</a:t>
            </a:r>
          </a:p>
          <a:p>
            <a:r>
              <a:rPr lang="en-ID" sz="3600" dirty="0">
                <a:latin typeface="Arial Black" panose="020B0A04020102020204" pitchFamily="34" charset="0"/>
              </a:rPr>
              <a:t>Gerakan </a:t>
            </a:r>
            <a:r>
              <a:rPr lang="en-ID" sz="3600" dirty="0" err="1">
                <a:latin typeface="Arial Black" panose="020B0A04020102020204" pitchFamily="34" charset="0"/>
              </a:rPr>
              <a:t>Oikoumene</a:t>
            </a:r>
            <a:r>
              <a:rPr lang="en-ID" sz="3600" dirty="0">
                <a:latin typeface="Arial Black" panose="020B0A04020102020204" pitchFamily="34" charset="0"/>
              </a:rPr>
              <a:t> </a:t>
            </a:r>
            <a:r>
              <a:rPr lang="en-ID" sz="3600" dirty="0" err="1">
                <a:latin typeface="Arial Black" panose="020B0A04020102020204" pitchFamily="34" charset="0"/>
              </a:rPr>
              <a:t>adalah</a:t>
            </a:r>
            <a:r>
              <a:rPr lang="en-ID" sz="3600" dirty="0">
                <a:latin typeface="Arial Black" panose="020B0A04020102020204" pitchFamily="34" charset="0"/>
              </a:rPr>
              <a:t> Gerakan </a:t>
            </a:r>
            <a:r>
              <a:rPr lang="en-ID" sz="3600" dirty="0" err="1">
                <a:latin typeface="Arial Black" panose="020B0A04020102020204" pitchFamily="34" charset="0"/>
              </a:rPr>
              <a:t>yag</a:t>
            </a:r>
            <a:r>
              <a:rPr lang="en-ID" sz="3600" dirty="0">
                <a:latin typeface="Arial Black" panose="020B0A04020102020204" pitchFamily="34" charset="0"/>
              </a:rPr>
              <a:t> </a:t>
            </a:r>
            <a:r>
              <a:rPr lang="en-ID" sz="3600" dirty="0" err="1">
                <a:latin typeface="Arial Black" panose="020B0A04020102020204" pitchFamily="34" charset="0"/>
              </a:rPr>
              <a:t>perlu</a:t>
            </a:r>
            <a:r>
              <a:rPr lang="en-ID" sz="3600" dirty="0">
                <a:latin typeface="Arial Black" panose="020B0A04020102020204" pitchFamily="34" charset="0"/>
              </a:rPr>
              <a:t> </a:t>
            </a:r>
            <a:r>
              <a:rPr lang="en-ID" sz="3600" dirty="0" err="1">
                <a:latin typeface="Arial Black" panose="020B0A04020102020204" pitchFamily="34" charset="0"/>
              </a:rPr>
              <a:t>dikembangkan</a:t>
            </a:r>
            <a:r>
              <a:rPr lang="en-ID" sz="3600" dirty="0">
                <a:latin typeface="Arial Black" panose="020B0A04020102020204" pitchFamily="34" charset="0"/>
              </a:rPr>
              <a:t> </a:t>
            </a:r>
            <a:r>
              <a:rPr lang="en-ID" sz="3600" dirty="0" err="1">
                <a:latin typeface="Arial Black" panose="020B0A04020102020204" pitchFamily="34" charset="0"/>
              </a:rPr>
              <a:t>karena</a:t>
            </a:r>
            <a:r>
              <a:rPr lang="en-ID" sz="3600" dirty="0">
                <a:latin typeface="Arial Black" panose="020B0A04020102020204" pitchFamily="34" charset="0"/>
              </a:rPr>
              <a:t>  Gerakan </a:t>
            </a:r>
            <a:r>
              <a:rPr lang="en-ID" sz="3600" dirty="0" err="1">
                <a:latin typeface="Arial Black" panose="020B0A04020102020204" pitchFamily="34" charset="0"/>
              </a:rPr>
              <a:t>ini</a:t>
            </a:r>
            <a:r>
              <a:rPr lang="en-ID" sz="3600" dirty="0">
                <a:latin typeface="Arial Black" panose="020B0A04020102020204" pitchFamily="34" charset="0"/>
              </a:rPr>
              <a:t> </a:t>
            </a:r>
            <a:r>
              <a:rPr lang="en-ID" sz="3600" dirty="0" err="1">
                <a:latin typeface="Arial Black" panose="020B0A04020102020204" pitchFamily="34" charset="0"/>
              </a:rPr>
              <a:t>memiliki</a:t>
            </a:r>
            <a:r>
              <a:rPr lang="en-ID" sz="3600" dirty="0">
                <a:latin typeface="Arial Black" panose="020B0A04020102020204" pitchFamily="34" charset="0"/>
              </a:rPr>
              <a:t> </a:t>
            </a:r>
            <a:r>
              <a:rPr lang="en-ID" sz="3600" dirty="0" err="1">
                <a:latin typeface="Arial Black" panose="020B0A04020102020204" pitchFamily="34" charset="0"/>
              </a:rPr>
              <a:t>dasar</a:t>
            </a:r>
            <a:r>
              <a:rPr lang="en-ID" sz="3600" dirty="0">
                <a:latin typeface="Arial Black" panose="020B0A04020102020204" pitchFamily="34" charset="0"/>
              </a:rPr>
              <a:t> </a:t>
            </a:r>
            <a:r>
              <a:rPr lang="en-ID" sz="3600" dirty="0" err="1">
                <a:latin typeface="Arial Black" panose="020B0A04020102020204" pitchFamily="34" charset="0"/>
              </a:rPr>
              <a:t>kuat</a:t>
            </a:r>
            <a:r>
              <a:rPr lang="en-ID" sz="3600" dirty="0">
                <a:latin typeface="Arial Black" panose="020B0A04020102020204" pitchFamily="34" charset="0"/>
              </a:rPr>
              <a:t> </a:t>
            </a:r>
            <a:r>
              <a:rPr lang="en-ID" sz="3600" dirty="0" err="1">
                <a:latin typeface="Arial Black" panose="020B0A04020102020204" pitchFamily="34" charset="0"/>
              </a:rPr>
              <a:t>dari</a:t>
            </a:r>
            <a:r>
              <a:rPr lang="en-ID" sz="3600" dirty="0">
                <a:latin typeface="Arial Black" panose="020B0A04020102020204" pitchFamily="34" charset="0"/>
              </a:rPr>
              <a:t> </a:t>
            </a:r>
            <a:r>
              <a:rPr lang="en-ID" sz="3600" dirty="0" err="1">
                <a:latin typeface="Arial Black" panose="020B0A04020102020204" pitchFamily="34" charset="0"/>
              </a:rPr>
              <a:t>Firman</a:t>
            </a:r>
            <a:r>
              <a:rPr lang="en-ID" sz="3600" dirty="0">
                <a:latin typeface="Arial Black" panose="020B0A04020102020204" pitchFamily="34" charset="0"/>
              </a:rPr>
              <a:t> Allah, dan </a:t>
            </a:r>
            <a:r>
              <a:rPr lang="en-ID" sz="3600" dirty="0" err="1">
                <a:latin typeface="Arial Black" panose="020B0A04020102020204" pitchFamily="34" charset="0"/>
              </a:rPr>
              <a:t>Memiliki</a:t>
            </a:r>
            <a:r>
              <a:rPr lang="en-ID" sz="3600" dirty="0">
                <a:latin typeface="Arial Black" panose="020B0A04020102020204" pitchFamily="34" charset="0"/>
              </a:rPr>
              <a:t> </a:t>
            </a:r>
            <a:r>
              <a:rPr lang="en-ID" sz="3600" dirty="0" err="1">
                <a:latin typeface="Arial Black" panose="020B0A04020102020204" pitchFamily="34" charset="0"/>
              </a:rPr>
              <a:t>tujuan</a:t>
            </a:r>
            <a:r>
              <a:rPr lang="en-ID" sz="3600" dirty="0">
                <a:latin typeface="Arial Black" panose="020B0A04020102020204" pitchFamily="34" charset="0"/>
              </a:rPr>
              <a:t> yang </a:t>
            </a:r>
            <a:r>
              <a:rPr lang="en-ID" sz="3600" dirty="0" err="1">
                <a:latin typeface="Arial Black" panose="020B0A04020102020204" pitchFamily="34" charset="0"/>
              </a:rPr>
              <a:t>jelas</a:t>
            </a:r>
            <a:r>
              <a:rPr lang="en-ID" sz="3600" dirty="0">
                <a:latin typeface="Arial Black" panose="020B0A04020102020204" pitchFamily="34" charset="0"/>
              </a:rPr>
              <a:t> </a:t>
            </a:r>
            <a:r>
              <a:rPr lang="en-ID" sz="3600" dirty="0" err="1">
                <a:latin typeface="Arial Black" panose="020B0A04020102020204" pitchFamily="34" charset="0"/>
              </a:rPr>
              <a:t>mempersatukan</a:t>
            </a:r>
            <a:r>
              <a:rPr lang="en-ID" sz="3600" dirty="0">
                <a:latin typeface="Arial Black" panose="020B0A04020102020204" pitchFamily="34" charset="0"/>
              </a:rPr>
              <a:t> </a:t>
            </a:r>
            <a:r>
              <a:rPr lang="en-ID" sz="3600" dirty="0" err="1">
                <a:latin typeface="Arial Black" panose="020B0A04020102020204" pitchFamily="34" charset="0"/>
              </a:rPr>
              <a:t>semua</a:t>
            </a:r>
            <a:r>
              <a:rPr lang="en-ID" sz="3600" dirty="0">
                <a:latin typeface="Arial Black" panose="020B0A04020102020204" pitchFamily="34" charset="0"/>
              </a:rPr>
              <a:t> </a:t>
            </a:r>
            <a:r>
              <a:rPr lang="en-ID" sz="3600" dirty="0" err="1">
                <a:latin typeface="Arial Black" panose="020B0A04020102020204" pitchFamily="34" charset="0"/>
              </a:rPr>
              <a:t>umat</a:t>
            </a:r>
            <a:r>
              <a:rPr lang="en-ID" sz="3600" dirty="0">
                <a:latin typeface="Arial Black" panose="020B0A04020102020204" pitchFamily="34" charset="0"/>
              </a:rPr>
              <a:t> </a:t>
            </a:r>
            <a:r>
              <a:rPr lang="en-ID" sz="3600" dirty="0" err="1">
                <a:latin typeface="Arial Black" panose="020B0A04020102020204" pitchFamily="34" charset="0"/>
              </a:rPr>
              <a:t>dalam</a:t>
            </a:r>
            <a:r>
              <a:rPr lang="en-ID" sz="3600" dirty="0">
                <a:latin typeface="Arial Black" panose="020B0A04020102020204" pitchFamily="34" charset="0"/>
              </a:rPr>
              <a:t> </a:t>
            </a:r>
            <a:r>
              <a:rPr lang="en-ID" sz="3600" dirty="0" err="1">
                <a:latin typeface="Arial Black" panose="020B0A04020102020204" pitchFamily="34" charset="0"/>
              </a:rPr>
              <a:t>satu</a:t>
            </a:r>
            <a:r>
              <a:rPr lang="en-ID" sz="3600" dirty="0">
                <a:latin typeface="Arial Black" panose="020B0A04020102020204" pitchFamily="34" charset="0"/>
              </a:rPr>
              <a:t> atap </a:t>
            </a:r>
            <a:r>
              <a:rPr lang="en-ID" sz="3600" dirty="0" err="1">
                <a:latin typeface="Arial Black" panose="020B0A04020102020204" pitchFamily="34" charset="0"/>
              </a:rPr>
              <a:t>yaitu</a:t>
            </a:r>
            <a:r>
              <a:rPr lang="en-ID" sz="3600" dirty="0">
                <a:latin typeface="Arial Black" panose="020B0A04020102020204" pitchFamily="34" charset="0"/>
              </a:rPr>
              <a:t> </a:t>
            </a:r>
            <a:r>
              <a:rPr lang="en-ID" sz="3600" dirty="0" err="1">
                <a:latin typeface="Arial Black" panose="020B0A04020102020204" pitchFamily="34" charset="0"/>
              </a:rPr>
              <a:t>rumah</a:t>
            </a:r>
            <a:r>
              <a:rPr lang="en-ID" sz="3600" dirty="0">
                <a:latin typeface="Arial Black" panose="020B0A04020102020204" pitchFamily="34" charset="0"/>
              </a:rPr>
              <a:t> </a:t>
            </a:r>
            <a:r>
              <a:rPr lang="en-ID" sz="3600" dirty="0" err="1">
                <a:latin typeface="Arial Black" panose="020B0A04020102020204" pitchFamily="34" charset="0"/>
              </a:rPr>
              <a:t>Tuhan</a:t>
            </a:r>
            <a:r>
              <a:rPr lang="en-ID" sz="3600" dirty="0">
                <a:latin typeface="Arial Black" panose="020B0A04020102020204" pitchFamily="34" charset="0"/>
              </a:rPr>
              <a:t>.  PGLII Kota Medan </a:t>
            </a:r>
            <a:r>
              <a:rPr lang="en-ID" sz="3600" dirty="0" err="1">
                <a:latin typeface="Arial Black" panose="020B0A04020102020204" pitchFamily="34" charset="0"/>
              </a:rPr>
              <a:t>telah</a:t>
            </a:r>
            <a:r>
              <a:rPr lang="en-ID" sz="3600" dirty="0">
                <a:latin typeface="Arial Black" panose="020B0A04020102020204" pitchFamily="34" charset="0"/>
              </a:rPr>
              <a:t> </a:t>
            </a:r>
            <a:r>
              <a:rPr lang="en-ID" sz="3600" dirty="0" err="1">
                <a:latin typeface="Arial Black" panose="020B0A04020102020204" pitchFamily="34" charset="0"/>
              </a:rPr>
              <a:t>proakktif</a:t>
            </a:r>
            <a:r>
              <a:rPr lang="en-ID" sz="3600" dirty="0">
                <a:latin typeface="Arial Black" panose="020B0A04020102020204" pitchFamily="34" charset="0"/>
              </a:rPr>
              <a:t> </a:t>
            </a:r>
            <a:r>
              <a:rPr lang="en-ID" sz="3600" dirty="0" err="1">
                <a:latin typeface="Arial Black" panose="020B0A04020102020204" pitchFamily="34" charset="0"/>
              </a:rPr>
              <a:t>mengikuti</a:t>
            </a:r>
            <a:r>
              <a:rPr lang="en-ID" sz="3600" dirty="0">
                <a:latin typeface="Arial Black" panose="020B0A04020102020204" pitchFamily="34" charset="0"/>
              </a:rPr>
              <a:t> dan </a:t>
            </a:r>
            <a:r>
              <a:rPr lang="en-ID" sz="3600" dirty="0" err="1">
                <a:latin typeface="Arial Black" panose="020B0A04020102020204" pitchFamily="34" charset="0"/>
              </a:rPr>
              <a:t>melaksanakan</a:t>
            </a:r>
            <a:r>
              <a:rPr lang="en-ID" sz="3600" dirty="0">
                <a:latin typeface="Arial Black" panose="020B0A04020102020204" pitchFamily="34" charset="0"/>
              </a:rPr>
              <a:t> Gerakan </a:t>
            </a:r>
            <a:r>
              <a:rPr lang="en-ID" sz="3600" dirty="0" err="1">
                <a:latin typeface="Arial Black" panose="020B0A04020102020204" pitchFamily="34" charset="0"/>
              </a:rPr>
              <a:t>ini</a:t>
            </a:r>
            <a:r>
              <a:rPr lang="en-ID" sz="3600" dirty="0">
                <a:latin typeface="Arial Black" panose="020B0A04020102020204" pitchFamily="34" charset="0"/>
              </a:rPr>
              <a:t> </a:t>
            </a:r>
            <a:r>
              <a:rPr lang="en-ID" sz="3600" dirty="0" err="1">
                <a:latin typeface="Arial Black" panose="020B0A04020102020204" pitchFamily="34" charset="0"/>
              </a:rPr>
              <a:t>baik</a:t>
            </a:r>
            <a:r>
              <a:rPr lang="en-ID" sz="3600" dirty="0">
                <a:latin typeface="Arial Black" panose="020B0A04020102020204" pitchFamily="34" charset="0"/>
              </a:rPr>
              <a:t> </a:t>
            </a:r>
            <a:r>
              <a:rPr lang="en-ID" sz="3600" dirty="0" err="1">
                <a:latin typeface="Arial Black" panose="020B0A04020102020204" pitchFamily="34" charset="0"/>
              </a:rPr>
              <a:t>secara</a:t>
            </a:r>
            <a:r>
              <a:rPr lang="en-ID" sz="3600" dirty="0">
                <a:latin typeface="Arial Black" panose="020B0A04020102020204" pitchFamily="34" charset="0"/>
              </a:rPr>
              <a:t> </a:t>
            </a:r>
            <a:r>
              <a:rPr lang="en-ID" sz="3600" dirty="0" err="1">
                <a:latin typeface="Arial Black" panose="020B0A04020102020204" pitchFamily="34" charset="0"/>
              </a:rPr>
              <a:t>langsung</a:t>
            </a:r>
            <a:r>
              <a:rPr lang="en-ID" sz="3600" dirty="0">
                <a:latin typeface="Arial Black" panose="020B0A04020102020204" pitchFamily="34" charset="0"/>
              </a:rPr>
              <a:t> </a:t>
            </a:r>
            <a:r>
              <a:rPr lang="en-ID" sz="3600" dirty="0" err="1">
                <a:latin typeface="Arial Black" panose="020B0A04020102020204" pitchFamily="34" charset="0"/>
              </a:rPr>
              <a:t>maupun</a:t>
            </a:r>
            <a:r>
              <a:rPr lang="en-ID" sz="3600" dirty="0">
                <a:latin typeface="Arial Black" panose="020B0A04020102020204" pitchFamily="34" charset="0"/>
              </a:rPr>
              <a:t> </a:t>
            </a:r>
            <a:r>
              <a:rPr lang="en-ID" sz="3600" dirty="0" err="1">
                <a:latin typeface="Arial Black" panose="020B0A04020102020204" pitchFamily="34" charset="0"/>
              </a:rPr>
              <a:t>tak</a:t>
            </a:r>
            <a:r>
              <a:rPr lang="en-ID" sz="3600" dirty="0">
                <a:latin typeface="Arial Black" panose="020B0A04020102020204" pitchFamily="34" charset="0"/>
              </a:rPr>
              <a:t> </a:t>
            </a:r>
            <a:r>
              <a:rPr lang="en-ID" sz="3600" dirty="0" err="1">
                <a:latin typeface="Arial Black" panose="020B0A04020102020204" pitchFamily="34" charset="0"/>
              </a:rPr>
              <a:t>langsung</a:t>
            </a:r>
            <a:r>
              <a:rPr lang="en-ID" sz="3600" dirty="0">
                <a:latin typeface="Arial Black" panose="020B0A04020102020204" pitchFamily="34" charset="0"/>
              </a:rPr>
              <a:t>.</a:t>
            </a:r>
          </a:p>
          <a:p>
            <a:endParaRPr lang="en-ID" dirty="0"/>
          </a:p>
        </p:txBody>
      </p:sp>
    </p:spTree>
    <p:extLst>
      <p:ext uri="{BB962C8B-B14F-4D97-AF65-F5344CB8AC3E}">
        <p14:creationId xmlns:p14="http://schemas.microsoft.com/office/powerpoint/2010/main" val="709262005"/>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903AAAE-3EA5-424A-B142-CC51DC1F897D}"/>
    </a:ext>
  </a:extLst>
</a:theme>
</file>

<file path=docProps/app.xml><?xml version="1.0" encoding="utf-8"?>
<Properties xmlns="http://schemas.openxmlformats.org/officeDocument/2006/extended-properties" xmlns:vt="http://schemas.openxmlformats.org/officeDocument/2006/docPropsVTypes">
  <Template>Slice</Template>
  <TotalTime>335</TotalTime>
  <Words>1026</Words>
  <Application>Microsoft Office PowerPoint</Application>
  <PresentationFormat>Widescreen</PresentationFormat>
  <Paragraphs>23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 Black</vt:lpstr>
      <vt:lpstr>Century Gothic</vt:lpstr>
      <vt:lpstr>Wingdings 3</vt:lpstr>
      <vt:lpstr>Slice</vt:lpstr>
      <vt:lpstr>        </vt:lpstr>
      <vt:lpstr>I.Pengertian  Kata Oikoumene Secara etimologis, kata Oikumene atau Ecumene berasal dari dua kata. dalam bahasa Yunani, yakni oikos yang bermakna “rumah” serta monos yang artinya “satu”. Istilah ini disederhanakan ke dalam bahasa Indonesia menjadi satu rumah. Lebih jauh lagi, Oikumene diartikan sebagai gerakan “satu rumah”, menyiratkan bahwa seluruh umat kristiani di berbagai belahan dunia sejatinya hidup berdampingan dalam satu rumah yang sama, yaitu rumah Tuhan. </vt:lpstr>
      <vt:lpstr>II.Apa yang dimaksud dengan Gerakan  Oikumene? Oikumene adalah gerakan yang mengusahakan kesatuan gereja Tuhan dimana didalamnya semua aliran gereja dapat tergabung. Oikumene bukan hanya sebuah gerakan namun lebih dari itu pemaknaannya sangat dalam, yang dapat mempersatukan aliran dan cara pandang yang berbeda. </vt:lpstr>
      <vt:lpstr>PowerPoint Presentation</vt:lpstr>
      <vt:lpstr>III. Dasar Alkitab Yohanes 17:21 supaya mereka semua menjadi satu, sama seperti Engkau, ya Bapa, di dalam Aku dan Aku di dalam Engkau, agar mereka juga di dalam Kita, supaya dunia percaya, bahwa Engkaulah yang telah mengutus Aku.</vt:lpstr>
      <vt:lpstr>Efesus 4 : 2-6 Hendaklah kamu selalu rendah hati, lemah lembut, dan sabar. Tunjukkanlah kasihmu dalam hal saling membantu.Dan berusahalah memelihara kesatuan Roh oleh ikatan damai sejahtera:satu tubuh, dan satu Roh, sebagaimana kamu telah dipanggil kepada satu pengharapan yang terkandung dalam panggilanmu, satu Tuhan, satu iman, satu baptisan satu Allah dan Bapa dari semua, Allah yang di atas semua dan oleh semua dan di dalam semua. </vt:lpstr>
      <vt:lpstr> IV.Langkah-langkah menuju gerakan oikoumene  1.Kita harus Memahami Maksud dan tujuan gerakan oikoumene Menjunjung tinggi uniformitas (Keseragaman) serta kesatuan dan persatuan antar umat kristiani yang  merupakan salah satu prinsip utama yang dihadirkan oleh Oikumene. Di masa modern seperti sekarang ini, Oikumene menjadi suatu persekutuan bersifat interdenominasi yang berusaha menyatukan seluruh umat kristiani dari berbagai gereja yang berbeda untuk bisa mencapai satu tujuan yang sama.  </vt:lpstr>
      <vt:lpstr>2. Kita harus menyatukan persepsi  mengenai dasar gerakan Oikoumene  Kaum injili memahami: A. Alkitab adalah sungguh- sungguh Firman Allah B. Mengakui Allah Tritunggal C. Mengakui Yesus Kristus adalah Tuhan</vt:lpstr>
      <vt:lpstr>Asas-asas kaum Injili adalah: a. Keteguhan pada doktrin ineransi Alkitab, b. Keunikan Kristus sebagai Tuhan;  Allah dan manusia sejati. c.Kristus sebagai satu-satunya Juruselamat. d. Mengemban mandat ilahi berganda yaitu pembaharuan spiritual dan pembangunan kultural. </vt:lpstr>
      <vt:lpstr>Dari segi dinamika, pengikutNya menjadi:  a. Orang yang mengalami pengalaman pertobatan yang subjektif dan sering disebut dengan kelahiran kembali atau diselamatkan. b. Orang-orang yang tunduk pada otoritas Alkitab sebagai Firman Allah yang diilhamkan oleh Allah,  c. Orang-orang memberitakan injil kepada orang lain Kaum injili adalah pewaris reformasi yang masih mempertahankan otoritas Alkitab dan Kristus, serta secara konservatif membedakan diri dari orang-orang  yang terkemudian, yang sudah tidak berpegang pada otoritas Alkitab lagi. Kaum injili identik dengan kaum reformasi yang secara umum lebih dikenal dengan Lutheran.    </vt:lpstr>
      <vt:lpstr>PowerPoint Presentation</vt:lpstr>
      <vt:lpstr>2.Saling membangun Sebab itu marilah kita mengejar apa yang mendatangkan damai sejahtera dan yang berguna untuk saling membangun. (Roma 14:19) Mengejar damai sejahtera dan hal yang berguna, berarti membuang kepentingan pribadi dan egoisme (Yakobus 3:16), sebab di mana ada kepentingan pribadi dan ego, pasti ada iri hati. Di mana ada iri hati, pasti ada segala macam perbuatan jahat. </vt:lpstr>
      <vt:lpstr> 3. Kita harus Hidup didalam kasih Kolose 3:14 Dan di atas semuanya itu: kenakanlah kasih, sebagai pengikat yang mempersatukan dan menyempurnakan. 1 Yohanes 4:7-8 “Saudara-saudaraku yang kekasih, marilah kita saling mengasihi, sebab kasih itu berasal dari Allah; dan setiap orang yang mengasihi, lahir dari Allah dan mengenal Allah. Barangsiapa tidak mengasihi, ia tidak mengenal Allah, sebab Allah adalah kasih.” </vt:lpstr>
      <vt:lpstr>  1 Korintus 13:4-7  Kasih itu sabar; kasih itu murah hati; ia tidak cemburu. Ia tidak memegahkan diri dan tidak sombong. Ia tidak melakukan yang tidak sopan dan tidak mencari keuntungan diri sendiri. Ia tidak pemarah dan tidak menyimpan kesalahan orang lain. Ia tidak bersukacita karena ketidakadilan, tetapi ia bersukacita karena kebenaran. Ia menutupi segala sesuatu, percaya segala sesuatu, mengharapkan segala sesuatu, sabar menanggung segala sesuatu.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Thema:  Masa depanku Indah di Tangan Tuhan</dc:title>
  <dc:creator>MENGEJARDEADLINE_ID MENGEJARDEADLINE_ID</dc:creator>
  <cp:lastModifiedBy>user</cp:lastModifiedBy>
  <cp:revision>47</cp:revision>
  <dcterms:created xsi:type="dcterms:W3CDTF">2023-12-05T03:50:52Z</dcterms:created>
  <dcterms:modified xsi:type="dcterms:W3CDTF">2024-03-19T01:46:26Z</dcterms:modified>
</cp:coreProperties>
</file>